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18288000" cy="10287000"/>
  <p:embeddedFontLst>
    <p:embeddedFont>
      <p:font typeface="Readex Pro Medium"/>
      <p:regular r:id="rId12"/>
      <p:bold r:id="rId13"/>
    </p:embeddedFont>
    <p:embeddedFont>
      <p:font typeface="Readex Pro"/>
      <p:regular r:id="rId14"/>
      <p:bold r:id="rId15"/>
    </p:embeddedFont>
    <p:embeddedFont>
      <p:font typeface="Readex Pro Light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/ClxSgsrnryYkOboIRN/+vjob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eadexProMedium-bold.fntdata"/><Relationship Id="rId12" Type="http://schemas.openxmlformats.org/officeDocument/2006/relationships/font" Target="fonts/ReadexPro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eadexPro-bold.fntdata"/><Relationship Id="rId14" Type="http://schemas.openxmlformats.org/officeDocument/2006/relationships/font" Target="fonts/ReadexPro-regular.fntdata"/><Relationship Id="rId17" Type="http://schemas.openxmlformats.org/officeDocument/2006/relationships/font" Target="fonts/ReadexProLight-bold.fntdata"/><Relationship Id="rId16" Type="http://schemas.openxmlformats.org/officeDocument/2006/relationships/font" Target="fonts/ReadexPr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80d1e0c15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1180d1e0c15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50">
              <a:solidFill>
                <a:srgbClr val="54595F"/>
              </a:solidFill>
              <a:highlight>
                <a:srgbClr val="FFFFFF"/>
              </a:highlight>
            </a:endParaRPr>
          </a:p>
        </p:txBody>
      </p:sp>
      <p:sp>
        <p:nvSpPr>
          <p:cNvPr id="238" name="Google Shape;238;p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180d1e0c15_2_1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50">
              <a:solidFill>
                <a:srgbClr val="54595F"/>
              </a:solidFill>
              <a:highlight>
                <a:srgbClr val="FFFFFF"/>
              </a:highlight>
            </a:endParaRPr>
          </a:p>
        </p:txBody>
      </p:sp>
      <p:sp>
        <p:nvSpPr>
          <p:cNvPr id="415" name="Google Shape;415;g1180d1e0c15_2_1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/>
          <p:nvPr>
            <p:ph type="title"/>
          </p:nvPr>
        </p:nvSpPr>
        <p:spPr>
          <a:xfrm>
            <a:off x="1016000" y="955040"/>
            <a:ext cx="16256000" cy="112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rgbClr val="D070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" type="body"/>
          </p:nvPr>
        </p:nvSpPr>
        <p:spPr>
          <a:xfrm>
            <a:off x="2229396" y="2881722"/>
            <a:ext cx="13829206" cy="5893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/>
          <p:nvPr>
            <p:ph type="title"/>
          </p:nvPr>
        </p:nvSpPr>
        <p:spPr>
          <a:xfrm>
            <a:off x="1016000" y="955040"/>
            <a:ext cx="16256000" cy="112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rgbClr val="D070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1016000" y="955040"/>
            <a:ext cx="16256000" cy="112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>
                <a:solidFill>
                  <a:srgbClr val="D070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1016000" y="2292350"/>
            <a:ext cx="3958590" cy="5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86B5B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9499102" y="2795605"/>
            <a:ext cx="7737475" cy="688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E8D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6"/>
          <p:cNvSpPr txBox="1"/>
          <p:nvPr>
            <p:ph type="title"/>
          </p:nvPr>
        </p:nvSpPr>
        <p:spPr>
          <a:xfrm>
            <a:off x="1016000" y="955040"/>
            <a:ext cx="16256000" cy="1122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00" u="none" cap="none" strike="noStrike">
                <a:solidFill>
                  <a:srgbClr val="D070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" type="body"/>
          </p:nvPr>
        </p:nvSpPr>
        <p:spPr>
          <a:xfrm>
            <a:off x="2229396" y="2881722"/>
            <a:ext cx="13829206" cy="5893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21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png"/><Relationship Id="rId8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title"/>
          </p:nvPr>
        </p:nvSpPr>
        <p:spPr>
          <a:xfrm>
            <a:off x="355375" y="2459800"/>
            <a:ext cx="17581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200">
                <a:solidFill>
                  <a:srgbClr val="535353"/>
                </a:solidFill>
                <a:latin typeface="Readex Pro"/>
                <a:ea typeface="Readex Pro"/>
                <a:cs typeface="Readex Pro"/>
                <a:sym typeface="Readex Pro"/>
              </a:rPr>
              <a:t>Smart India Hackathon 2022 Stage 1 Internal Selection</a:t>
            </a:r>
            <a:endParaRPr b="1" sz="3200"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45" name="Google Shape;45;p1"/>
          <p:cNvSpPr txBox="1"/>
          <p:nvPr>
            <p:ph idx="1" type="body"/>
          </p:nvPr>
        </p:nvSpPr>
        <p:spPr>
          <a:xfrm>
            <a:off x="1056625" y="3502775"/>
            <a:ext cx="16179000" cy="53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96569" marR="508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Readex Pro"/>
                <a:ea typeface="Readex Pro"/>
                <a:cs typeface="Readex Pro"/>
                <a:sym typeface="Readex Pro"/>
              </a:rPr>
              <a:t>Organization: </a:t>
            </a:r>
            <a:r>
              <a:rPr lang="en-US" sz="3600">
                <a:solidFill>
                  <a:srgbClr val="FF0000"/>
                </a:solidFill>
                <a:latin typeface="Readex Pro"/>
                <a:ea typeface="Readex Pro"/>
                <a:cs typeface="Readex Pro"/>
                <a:sym typeface="Readex Pro"/>
              </a:rPr>
              <a:t>Ministry of Micro, Small and Medium Enterprises (MSME)</a:t>
            </a:r>
            <a:endParaRPr sz="3600">
              <a:solidFill>
                <a:srgbClr val="FF0000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508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600"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496569" marR="508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Readex Pro"/>
                <a:ea typeface="Readex Pro"/>
                <a:cs typeface="Readex Pro"/>
                <a:sym typeface="Readex Pro"/>
              </a:rPr>
              <a:t>Problem Statement: </a:t>
            </a:r>
            <a:r>
              <a:rPr lang="en-US" sz="3600">
                <a:solidFill>
                  <a:srgbClr val="FF0000"/>
                </a:solidFill>
                <a:latin typeface="Readex Pro"/>
                <a:ea typeface="Readex Pro"/>
                <a:cs typeface="Readex Pro"/>
                <a:sym typeface="Readex Pro"/>
              </a:rPr>
              <a:t>RK1129 - App-Based solution to identify and solve disease in plants/crops.</a:t>
            </a:r>
            <a:endParaRPr sz="3600">
              <a:solidFill>
                <a:srgbClr val="FF0000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496569" marR="508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600">
              <a:solidFill>
                <a:srgbClr val="FF0000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496569" marR="508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Readex Pro"/>
                <a:ea typeface="Readex Pro"/>
                <a:cs typeface="Readex Pro"/>
                <a:sym typeface="Readex Pro"/>
              </a:rPr>
              <a:t>Team: </a:t>
            </a:r>
            <a:r>
              <a:rPr lang="en-US" sz="3600">
                <a:solidFill>
                  <a:srgbClr val="FF0000"/>
                </a:solidFill>
                <a:latin typeface="Readex Pro"/>
                <a:ea typeface="Readex Pro"/>
                <a:cs typeface="Readex Pro"/>
                <a:sym typeface="Readex Pro"/>
              </a:rPr>
              <a:t>Made4Innovation</a:t>
            </a:r>
            <a:endParaRPr sz="3600"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496569" rtl="0" algn="l">
              <a:lnSpc>
                <a:spcPct val="11953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Readex Pro"/>
                <a:ea typeface="Readex Pro"/>
                <a:cs typeface="Readex Pro"/>
                <a:sym typeface="Readex Pro"/>
              </a:rPr>
              <a:t>Team Leader:	</a:t>
            </a:r>
            <a:r>
              <a:rPr lang="en-US" sz="3600">
                <a:solidFill>
                  <a:srgbClr val="FF0000"/>
                </a:solidFill>
                <a:latin typeface="Readex Pro"/>
                <a:ea typeface="Readex Pro"/>
                <a:cs typeface="Readex Pro"/>
                <a:sym typeface="Readex Pro"/>
              </a:rPr>
              <a:t>Mr Ashish Kotecha</a:t>
            </a:r>
            <a:endParaRPr sz="3600">
              <a:solidFill>
                <a:srgbClr val="FF0000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496568" rtl="0" algn="l">
              <a:lnSpc>
                <a:spcPct val="11984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>
                <a:latin typeface="Readex Pro"/>
                <a:ea typeface="Readex Pro"/>
                <a:cs typeface="Readex Pro"/>
                <a:sym typeface="Readex Pro"/>
              </a:rPr>
              <a:t>Team Leader email:	</a:t>
            </a:r>
            <a:r>
              <a:rPr lang="en-US" sz="3600">
                <a:solidFill>
                  <a:srgbClr val="FF0000"/>
                </a:solidFill>
                <a:latin typeface="Readex Pro"/>
                <a:ea typeface="Readex Pro"/>
                <a:cs typeface="Readex Pro"/>
                <a:sym typeface="Readex Pro"/>
              </a:rPr>
              <a:t>kotecha_ashish.ai@ghrce.raisoni.net</a:t>
            </a:r>
            <a:endParaRPr sz="3600">
              <a:solidFill>
                <a:srgbClr val="FF0000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425" y="150300"/>
            <a:ext cx="1696450" cy="17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9850" y="98600"/>
            <a:ext cx="3264309" cy="17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 b="20090" l="0" r="0" t="16332"/>
          <a:stretch/>
        </p:blipFill>
        <p:spPr>
          <a:xfrm>
            <a:off x="8323438" y="94675"/>
            <a:ext cx="4065946" cy="182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6">
            <a:alphaModFix/>
          </a:blip>
          <a:srcRect b="0" l="0" r="0" t="7330"/>
          <a:stretch/>
        </p:blipFill>
        <p:spPr>
          <a:xfrm>
            <a:off x="12942225" y="0"/>
            <a:ext cx="4800600" cy="201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1"/>
          <p:cNvGrpSpPr/>
          <p:nvPr/>
        </p:nvGrpSpPr>
        <p:grpSpPr>
          <a:xfrm>
            <a:off x="15692019" y="6385858"/>
            <a:ext cx="1914064" cy="3363149"/>
            <a:chOff x="720002" y="3285248"/>
            <a:chExt cx="919251" cy="1363752"/>
          </a:xfrm>
        </p:grpSpPr>
        <p:sp>
          <p:nvSpPr>
            <p:cNvPr id="51" name="Google Shape;51;p1"/>
            <p:cNvSpPr/>
            <p:nvPr/>
          </p:nvSpPr>
          <p:spPr>
            <a:xfrm>
              <a:off x="1184299" y="3285248"/>
              <a:ext cx="363564" cy="775554"/>
            </a:xfrm>
            <a:custGeom>
              <a:rect b="b" l="l" r="r" t="t"/>
              <a:pathLst>
                <a:path extrusionOk="0" h="12780" w="5991">
                  <a:moveTo>
                    <a:pt x="5781" y="0"/>
                  </a:moveTo>
                  <a:lnTo>
                    <a:pt x="5781" y="0"/>
                  </a:lnTo>
                  <a:cubicBezTo>
                    <a:pt x="5781" y="0"/>
                    <a:pt x="2809" y="1082"/>
                    <a:pt x="1943" y="3664"/>
                  </a:cubicBezTo>
                  <a:lnTo>
                    <a:pt x="2920" y="4509"/>
                  </a:lnTo>
                  <a:lnTo>
                    <a:pt x="2920" y="4509"/>
                  </a:lnTo>
                  <a:lnTo>
                    <a:pt x="1760" y="4039"/>
                  </a:lnTo>
                  <a:cubicBezTo>
                    <a:pt x="1760" y="4039"/>
                    <a:pt x="1" y="6894"/>
                    <a:pt x="925" y="12779"/>
                  </a:cubicBezTo>
                  <a:cubicBezTo>
                    <a:pt x="925" y="12779"/>
                    <a:pt x="2091" y="12221"/>
                    <a:pt x="2581" y="11852"/>
                  </a:cubicBezTo>
                  <a:cubicBezTo>
                    <a:pt x="3211" y="11382"/>
                    <a:pt x="3850" y="10881"/>
                    <a:pt x="4615" y="9207"/>
                  </a:cubicBezTo>
                  <a:cubicBezTo>
                    <a:pt x="4656" y="9123"/>
                    <a:pt x="3786" y="8534"/>
                    <a:pt x="3786" y="8534"/>
                  </a:cubicBezTo>
                  <a:lnTo>
                    <a:pt x="3786" y="8534"/>
                  </a:lnTo>
                  <a:cubicBezTo>
                    <a:pt x="3786" y="8534"/>
                    <a:pt x="4541" y="8692"/>
                    <a:pt x="4776" y="8692"/>
                  </a:cubicBezTo>
                  <a:cubicBezTo>
                    <a:pt x="4816" y="8692"/>
                    <a:pt x="4841" y="8687"/>
                    <a:pt x="4845" y="8676"/>
                  </a:cubicBezTo>
                  <a:cubicBezTo>
                    <a:pt x="5108" y="7888"/>
                    <a:pt x="5558" y="6701"/>
                    <a:pt x="5660" y="5636"/>
                  </a:cubicBezTo>
                  <a:cubicBezTo>
                    <a:pt x="5991" y="2145"/>
                    <a:pt x="5781" y="0"/>
                    <a:pt x="5781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1283882" y="3705180"/>
              <a:ext cx="355371" cy="408531"/>
            </a:xfrm>
            <a:custGeom>
              <a:rect b="b" l="l" r="r" t="t"/>
              <a:pathLst>
                <a:path extrusionOk="0" h="6732" w="5856">
                  <a:moveTo>
                    <a:pt x="5856" y="1"/>
                  </a:moveTo>
                  <a:lnTo>
                    <a:pt x="5856" y="1"/>
                  </a:lnTo>
                  <a:cubicBezTo>
                    <a:pt x="3711" y="1120"/>
                    <a:pt x="2345" y="2422"/>
                    <a:pt x="1479" y="3579"/>
                  </a:cubicBezTo>
                  <a:lnTo>
                    <a:pt x="1708" y="4100"/>
                  </a:lnTo>
                  <a:lnTo>
                    <a:pt x="1708" y="4100"/>
                  </a:lnTo>
                  <a:lnTo>
                    <a:pt x="1221" y="3934"/>
                  </a:lnTo>
                  <a:cubicBezTo>
                    <a:pt x="153" y="5504"/>
                    <a:pt x="0" y="6732"/>
                    <a:pt x="0" y="6732"/>
                  </a:cubicBezTo>
                  <a:cubicBezTo>
                    <a:pt x="2446" y="5862"/>
                    <a:pt x="3873" y="4442"/>
                    <a:pt x="4705" y="3129"/>
                  </a:cubicBezTo>
                  <a:lnTo>
                    <a:pt x="4103" y="2402"/>
                  </a:lnTo>
                  <a:lnTo>
                    <a:pt x="4103" y="2402"/>
                  </a:lnTo>
                  <a:lnTo>
                    <a:pt x="5010" y="2605"/>
                  </a:lnTo>
                  <a:cubicBezTo>
                    <a:pt x="5770" y="1181"/>
                    <a:pt x="5856" y="1"/>
                    <a:pt x="5856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226656" y="3326149"/>
              <a:ext cx="284734" cy="926357"/>
            </a:xfrm>
            <a:custGeom>
              <a:rect b="b" l="l" r="r" t="t"/>
              <a:pathLst>
                <a:path extrusionOk="0" h="15265" w="4692">
                  <a:moveTo>
                    <a:pt x="4637" y="0"/>
                  </a:moveTo>
                  <a:cubicBezTo>
                    <a:pt x="4620" y="0"/>
                    <a:pt x="4602" y="10"/>
                    <a:pt x="4590" y="27"/>
                  </a:cubicBezTo>
                  <a:cubicBezTo>
                    <a:pt x="4255" y="598"/>
                    <a:pt x="3940" y="1179"/>
                    <a:pt x="3639" y="1772"/>
                  </a:cubicBezTo>
                  <a:cubicBezTo>
                    <a:pt x="3341" y="2364"/>
                    <a:pt x="3061" y="2962"/>
                    <a:pt x="2790" y="3571"/>
                  </a:cubicBezTo>
                  <a:cubicBezTo>
                    <a:pt x="2253" y="4782"/>
                    <a:pt x="1782" y="6023"/>
                    <a:pt x="1370" y="7285"/>
                  </a:cubicBezTo>
                  <a:cubicBezTo>
                    <a:pt x="957" y="8543"/>
                    <a:pt x="605" y="9825"/>
                    <a:pt x="318" y="11120"/>
                  </a:cubicBezTo>
                  <a:lnTo>
                    <a:pt x="115" y="12102"/>
                  </a:lnTo>
                  <a:cubicBezTo>
                    <a:pt x="74" y="12436"/>
                    <a:pt x="47" y="12768"/>
                    <a:pt x="30" y="13100"/>
                  </a:cubicBezTo>
                  <a:cubicBezTo>
                    <a:pt x="0" y="13769"/>
                    <a:pt x="7" y="14436"/>
                    <a:pt x="61" y="15112"/>
                  </a:cubicBezTo>
                  <a:cubicBezTo>
                    <a:pt x="61" y="15118"/>
                    <a:pt x="64" y="15126"/>
                    <a:pt x="64" y="15132"/>
                  </a:cubicBezTo>
                  <a:cubicBezTo>
                    <a:pt x="82" y="15211"/>
                    <a:pt x="150" y="15265"/>
                    <a:pt x="224" y="15265"/>
                  </a:cubicBezTo>
                  <a:cubicBezTo>
                    <a:pt x="236" y="15265"/>
                    <a:pt x="248" y="15263"/>
                    <a:pt x="260" y="15260"/>
                  </a:cubicBezTo>
                  <a:cubicBezTo>
                    <a:pt x="352" y="15243"/>
                    <a:pt x="409" y="15153"/>
                    <a:pt x="392" y="15065"/>
                  </a:cubicBezTo>
                  <a:cubicBezTo>
                    <a:pt x="257" y="14428"/>
                    <a:pt x="236" y="13766"/>
                    <a:pt x="260" y="13109"/>
                  </a:cubicBezTo>
                  <a:cubicBezTo>
                    <a:pt x="274" y="12785"/>
                    <a:pt x="297" y="12453"/>
                    <a:pt x="335" y="12132"/>
                  </a:cubicBezTo>
                  <a:lnTo>
                    <a:pt x="524" y="11164"/>
                  </a:lnTo>
                  <a:cubicBezTo>
                    <a:pt x="795" y="9873"/>
                    <a:pt x="1129" y="8594"/>
                    <a:pt x="1525" y="7333"/>
                  </a:cubicBezTo>
                  <a:cubicBezTo>
                    <a:pt x="1921" y="6074"/>
                    <a:pt x="2378" y="4832"/>
                    <a:pt x="2902" y="3619"/>
                  </a:cubicBezTo>
                  <a:cubicBezTo>
                    <a:pt x="3426" y="2404"/>
                    <a:pt x="4011" y="1217"/>
                    <a:pt x="4678" y="77"/>
                  </a:cubicBezTo>
                  <a:cubicBezTo>
                    <a:pt x="4691" y="54"/>
                    <a:pt x="4684" y="23"/>
                    <a:pt x="4661" y="6"/>
                  </a:cubicBezTo>
                  <a:cubicBezTo>
                    <a:pt x="4653" y="2"/>
                    <a:pt x="4645" y="0"/>
                    <a:pt x="4637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253297" y="3732003"/>
              <a:ext cx="358891" cy="563764"/>
            </a:xfrm>
            <a:custGeom>
              <a:rect b="b" l="l" r="r" t="t"/>
              <a:pathLst>
                <a:path extrusionOk="0" h="9290" w="5914">
                  <a:moveTo>
                    <a:pt x="5854" y="1"/>
                  </a:moveTo>
                  <a:cubicBezTo>
                    <a:pt x="5841" y="1"/>
                    <a:pt x="5828" y="6"/>
                    <a:pt x="5818" y="16"/>
                  </a:cubicBezTo>
                  <a:cubicBezTo>
                    <a:pt x="5142" y="658"/>
                    <a:pt x="4482" y="1310"/>
                    <a:pt x="3833" y="1977"/>
                  </a:cubicBezTo>
                  <a:cubicBezTo>
                    <a:pt x="3187" y="2647"/>
                    <a:pt x="2548" y="3324"/>
                    <a:pt x="1939" y="4030"/>
                  </a:cubicBezTo>
                  <a:cubicBezTo>
                    <a:pt x="1638" y="4385"/>
                    <a:pt x="1336" y="4744"/>
                    <a:pt x="1059" y="5122"/>
                  </a:cubicBezTo>
                  <a:lnTo>
                    <a:pt x="853" y="5407"/>
                  </a:lnTo>
                  <a:cubicBezTo>
                    <a:pt x="785" y="5505"/>
                    <a:pt x="724" y="5606"/>
                    <a:pt x="660" y="5708"/>
                  </a:cubicBezTo>
                  <a:lnTo>
                    <a:pt x="565" y="5856"/>
                  </a:lnTo>
                  <a:lnTo>
                    <a:pt x="481" y="6019"/>
                  </a:lnTo>
                  <a:cubicBezTo>
                    <a:pt x="426" y="6127"/>
                    <a:pt x="366" y="6235"/>
                    <a:pt x="332" y="6347"/>
                  </a:cubicBezTo>
                  <a:cubicBezTo>
                    <a:pt x="159" y="6794"/>
                    <a:pt x="41" y="7264"/>
                    <a:pt x="14" y="7748"/>
                  </a:cubicBezTo>
                  <a:cubicBezTo>
                    <a:pt x="0" y="7987"/>
                    <a:pt x="11" y="8235"/>
                    <a:pt x="48" y="8474"/>
                  </a:cubicBezTo>
                  <a:cubicBezTo>
                    <a:pt x="64" y="8596"/>
                    <a:pt x="92" y="8715"/>
                    <a:pt x="125" y="8836"/>
                  </a:cubicBezTo>
                  <a:cubicBezTo>
                    <a:pt x="159" y="8958"/>
                    <a:pt x="197" y="9067"/>
                    <a:pt x="261" y="9198"/>
                  </a:cubicBezTo>
                  <a:cubicBezTo>
                    <a:pt x="261" y="9198"/>
                    <a:pt x="264" y="9198"/>
                    <a:pt x="264" y="9202"/>
                  </a:cubicBezTo>
                  <a:cubicBezTo>
                    <a:pt x="294" y="9258"/>
                    <a:pt x="354" y="9290"/>
                    <a:pt x="415" y="9290"/>
                  </a:cubicBezTo>
                  <a:cubicBezTo>
                    <a:pt x="442" y="9290"/>
                    <a:pt x="470" y="9283"/>
                    <a:pt x="495" y="9270"/>
                  </a:cubicBezTo>
                  <a:cubicBezTo>
                    <a:pt x="579" y="9225"/>
                    <a:pt x="609" y="9120"/>
                    <a:pt x="565" y="9039"/>
                  </a:cubicBezTo>
                  <a:lnTo>
                    <a:pt x="559" y="9030"/>
                  </a:lnTo>
                  <a:cubicBezTo>
                    <a:pt x="518" y="8952"/>
                    <a:pt x="478" y="8840"/>
                    <a:pt x="444" y="8742"/>
                  </a:cubicBezTo>
                  <a:cubicBezTo>
                    <a:pt x="414" y="8637"/>
                    <a:pt x="386" y="8532"/>
                    <a:pt x="369" y="8424"/>
                  </a:cubicBezTo>
                  <a:cubicBezTo>
                    <a:pt x="332" y="8204"/>
                    <a:pt x="319" y="7984"/>
                    <a:pt x="325" y="7761"/>
                  </a:cubicBezTo>
                  <a:cubicBezTo>
                    <a:pt x="342" y="7314"/>
                    <a:pt x="444" y="6871"/>
                    <a:pt x="596" y="6449"/>
                  </a:cubicBezTo>
                  <a:cubicBezTo>
                    <a:pt x="629" y="6337"/>
                    <a:pt x="684" y="6242"/>
                    <a:pt x="728" y="6140"/>
                  </a:cubicBezTo>
                  <a:lnTo>
                    <a:pt x="802" y="5992"/>
                  </a:lnTo>
                  <a:lnTo>
                    <a:pt x="890" y="5847"/>
                  </a:lnTo>
                  <a:cubicBezTo>
                    <a:pt x="951" y="5748"/>
                    <a:pt x="1005" y="5650"/>
                    <a:pt x="1069" y="5556"/>
                  </a:cubicBezTo>
                  <a:lnTo>
                    <a:pt x="1266" y="5272"/>
                  </a:lnTo>
                  <a:cubicBezTo>
                    <a:pt x="1530" y="4896"/>
                    <a:pt x="1820" y="4534"/>
                    <a:pt x="2111" y="4176"/>
                  </a:cubicBezTo>
                  <a:cubicBezTo>
                    <a:pt x="2699" y="3462"/>
                    <a:pt x="3322" y="2772"/>
                    <a:pt x="3954" y="2092"/>
                  </a:cubicBezTo>
                  <a:cubicBezTo>
                    <a:pt x="4587" y="1416"/>
                    <a:pt x="5233" y="749"/>
                    <a:pt x="5893" y="93"/>
                  </a:cubicBezTo>
                  <a:cubicBezTo>
                    <a:pt x="5913" y="72"/>
                    <a:pt x="5913" y="39"/>
                    <a:pt x="5893" y="19"/>
                  </a:cubicBezTo>
                  <a:cubicBezTo>
                    <a:pt x="5882" y="7"/>
                    <a:pt x="5868" y="1"/>
                    <a:pt x="5854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1175500" y="3543033"/>
              <a:ext cx="270837" cy="577661"/>
            </a:xfrm>
            <a:custGeom>
              <a:rect b="b" l="l" r="r" t="t"/>
              <a:pathLst>
                <a:path extrusionOk="0" h="9519" w="4463">
                  <a:moveTo>
                    <a:pt x="4306" y="0"/>
                  </a:moveTo>
                  <a:lnTo>
                    <a:pt x="4306" y="0"/>
                  </a:lnTo>
                  <a:cubicBezTo>
                    <a:pt x="4306" y="0"/>
                    <a:pt x="2094" y="806"/>
                    <a:pt x="1448" y="2730"/>
                  </a:cubicBezTo>
                  <a:lnTo>
                    <a:pt x="2175" y="3359"/>
                  </a:lnTo>
                  <a:lnTo>
                    <a:pt x="1310" y="3008"/>
                  </a:lnTo>
                  <a:cubicBezTo>
                    <a:pt x="1310" y="3008"/>
                    <a:pt x="1" y="5135"/>
                    <a:pt x="687" y="9518"/>
                  </a:cubicBezTo>
                  <a:cubicBezTo>
                    <a:pt x="687" y="9518"/>
                    <a:pt x="1560" y="9103"/>
                    <a:pt x="1922" y="8828"/>
                  </a:cubicBezTo>
                  <a:cubicBezTo>
                    <a:pt x="2392" y="8477"/>
                    <a:pt x="2869" y="8105"/>
                    <a:pt x="3441" y="6856"/>
                  </a:cubicBezTo>
                  <a:cubicBezTo>
                    <a:pt x="3468" y="6796"/>
                    <a:pt x="2821" y="6356"/>
                    <a:pt x="2821" y="6356"/>
                  </a:cubicBezTo>
                  <a:lnTo>
                    <a:pt x="2821" y="6356"/>
                  </a:lnTo>
                  <a:cubicBezTo>
                    <a:pt x="2822" y="6356"/>
                    <a:pt x="3387" y="6475"/>
                    <a:pt x="3560" y="6475"/>
                  </a:cubicBezTo>
                  <a:cubicBezTo>
                    <a:pt x="3589" y="6475"/>
                    <a:pt x="3607" y="6472"/>
                    <a:pt x="3610" y="6464"/>
                  </a:cubicBezTo>
                  <a:cubicBezTo>
                    <a:pt x="3806" y="5876"/>
                    <a:pt x="4141" y="4989"/>
                    <a:pt x="4215" y="4198"/>
                  </a:cubicBezTo>
                  <a:cubicBezTo>
                    <a:pt x="4462" y="1597"/>
                    <a:pt x="4306" y="0"/>
                    <a:pt x="4306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1207116" y="3573496"/>
              <a:ext cx="212094" cy="690049"/>
            </a:xfrm>
            <a:custGeom>
              <a:rect b="b" l="l" r="r" t="t"/>
              <a:pathLst>
                <a:path extrusionOk="0" h="11371" w="3495">
                  <a:moveTo>
                    <a:pt x="3451" y="0"/>
                  </a:moveTo>
                  <a:cubicBezTo>
                    <a:pt x="3439" y="0"/>
                    <a:pt x="3427" y="6"/>
                    <a:pt x="3420" y="19"/>
                  </a:cubicBezTo>
                  <a:cubicBezTo>
                    <a:pt x="2916" y="868"/>
                    <a:pt x="2480" y="1755"/>
                    <a:pt x="2077" y="2658"/>
                  </a:cubicBezTo>
                  <a:cubicBezTo>
                    <a:pt x="1678" y="3561"/>
                    <a:pt x="1326" y="4487"/>
                    <a:pt x="1019" y="5424"/>
                  </a:cubicBezTo>
                  <a:cubicBezTo>
                    <a:pt x="711" y="6365"/>
                    <a:pt x="450" y="7319"/>
                    <a:pt x="237" y="8286"/>
                  </a:cubicBezTo>
                  <a:lnTo>
                    <a:pt x="85" y="9013"/>
                  </a:lnTo>
                  <a:cubicBezTo>
                    <a:pt x="54" y="9264"/>
                    <a:pt x="34" y="9511"/>
                    <a:pt x="21" y="9757"/>
                  </a:cubicBezTo>
                  <a:cubicBezTo>
                    <a:pt x="1" y="10254"/>
                    <a:pt x="4" y="10752"/>
                    <a:pt x="45" y="11256"/>
                  </a:cubicBezTo>
                  <a:cubicBezTo>
                    <a:pt x="45" y="11262"/>
                    <a:pt x="48" y="11266"/>
                    <a:pt x="48" y="11273"/>
                  </a:cubicBezTo>
                  <a:cubicBezTo>
                    <a:pt x="60" y="11330"/>
                    <a:pt x="110" y="11371"/>
                    <a:pt x="165" y="11371"/>
                  </a:cubicBezTo>
                  <a:cubicBezTo>
                    <a:pt x="174" y="11371"/>
                    <a:pt x="184" y="11370"/>
                    <a:pt x="193" y="11367"/>
                  </a:cubicBezTo>
                  <a:cubicBezTo>
                    <a:pt x="261" y="11354"/>
                    <a:pt x="305" y="11289"/>
                    <a:pt x="291" y="11222"/>
                  </a:cubicBezTo>
                  <a:cubicBezTo>
                    <a:pt x="190" y="10749"/>
                    <a:pt x="176" y="10254"/>
                    <a:pt x="193" y="9767"/>
                  </a:cubicBezTo>
                  <a:cubicBezTo>
                    <a:pt x="204" y="9524"/>
                    <a:pt x="221" y="9277"/>
                    <a:pt x="247" y="9037"/>
                  </a:cubicBezTo>
                  <a:lnTo>
                    <a:pt x="390" y="8316"/>
                  </a:lnTo>
                  <a:cubicBezTo>
                    <a:pt x="592" y="7356"/>
                    <a:pt x="839" y="6402"/>
                    <a:pt x="1137" y="5461"/>
                  </a:cubicBezTo>
                  <a:cubicBezTo>
                    <a:pt x="1431" y="4525"/>
                    <a:pt x="1773" y="3598"/>
                    <a:pt x="2162" y="2695"/>
                  </a:cubicBezTo>
                  <a:cubicBezTo>
                    <a:pt x="2550" y="1791"/>
                    <a:pt x="2987" y="906"/>
                    <a:pt x="3484" y="57"/>
                  </a:cubicBezTo>
                  <a:cubicBezTo>
                    <a:pt x="3495" y="40"/>
                    <a:pt x="3488" y="16"/>
                    <a:pt x="3471" y="6"/>
                  </a:cubicBezTo>
                  <a:cubicBezTo>
                    <a:pt x="3465" y="2"/>
                    <a:pt x="3458" y="0"/>
                    <a:pt x="3451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" name="Google Shape;57;p1"/>
            <p:cNvGrpSpPr/>
            <p:nvPr/>
          </p:nvGrpSpPr>
          <p:grpSpPr>
            <a:xfrm>
              <a:off x="720002" y="3373361"/>
              <a:ext cx="810630" cy="1275639"/>
              <a:chOff x="720002" y="3373361"/>
              <a:chExt cx="810630" cy="1275639"/>
            </a:xfrm>
          </p:grpSpPr>
          <p:sp>
            <p:nvSpPr>
              <p:cNvPr id="58" name="Google Shape;58;p1"/>
              <p:cNvSpPr/>
              <p:nvPr/>
            </p:nvSpPr>
            <p:spPr>
              <a:xfrm>
                <a:off x="720002" y="4518224"/>
                <a:ext cx="810630" cy="130776"/>
              </a:xfrm>
              <a:custGeom>
                <a:rect b="b" l="l" r="r" t="t"/>
                <a:pathLst>
                  <a:path extrusionOk="0" h="2155" w="13358">
                    <a:moveTo>
                      <a:pt x="6678" y="0"/>
                    </a:moveTo>
                    <a:cubicBezTo>
                      <a:pt x="2991" y="0"/>
                      <a:pt x="1" y="484"/>
                      <a:pt x="1" y="1079"/>
                    </a:cubicBezTo>
                    <a:cubicBezTo>
                      <a:pt x="1" y="1675"/>
                      <a:pt x="2991" y="2154"/>
                      <a:pt x="6678" y="2154"/>
                    </a:cubicBezTo>
                    <a:cubicBezTo>
                      <a:pt x="10368" y="2154"/>
                      <a:pt x="13358" y="1675"/>
                      <a:pt x="13358" y="1079"/>
                    </a:cubicBezTo>
                    <a:cubicBezTo>
                      <a:pt x="13358" y="484"/>
                      <a:pt x="10368" y="0"/>
                      <a:pt x="6678" y="0"/>
                    </a:cubicBezTo>
                    <a:close/>
                  </a:path>
                </a:pathLst>
              </a:custGeom>
              <a:solidFill>
                <a:srgbClr val="DDD1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910551" y="4134944"/>
                <a:ext cx="549503" cy="71366"/>
              </a:xfrm>
              <a:custGeom>
                <a:rect b="b" l="l" r="r" t="t"/>
                <a:pathLst>
                  <a:path extrusionOk="0" h="1176" w="9055">
                    <a:moveTo>
                      <a:pt x="4286" y="0"/>
                    </a:moveTo>
                    <a:cubicBezTo>
                      <a:pt x="1636" y="0"/>
                      <a:pt x="0" y="150"/>
                      <a:pt x="0" y="150"/>
                    </a:cubicBezTo>
                    <a:lnTo>
                      <a:pt x="192" y="790"/>
                    </a:lnTo>
                    <a:lnTo>
                      <a:pt x="8886" y="1175"/>
                    </a:lnTo>
                    <a:lnTo>
                      <a:pt x="9055" y="157"/>
                    </a:lnTo>
                    <a:cubicBezTo>
                      <a:pt x="7256" y="39"/>
                      <a:pt x="5639" y="0"/>
                      <a:pt x="4286" y="0"/>
                    </a:cubicBezTo>
                    <a:close/>
                  </a:path>
                </a:pathLst>
              </a:custGeom>
              <a:solidFill>
                <a:srgbClr val="CE8C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830751" y="3373361"/>
                <a:ext cx="446824" cy="690474"/>
              </a:xfrm>
              <a:custGeom>
                <a:rect b="b" l="l" r="r" t="t"/>
                <a:pathLst>
                  <a:path extrusionOk="0" h="11378" w="7363">
                    <a:moveTo>
                      <a:pt x="2224" y="0"/>
                    </a:moveTo>
                    <a:cubicBezTo>
                      <a:pt x="1957" y="0"/>
                      <a:pt x="1" y="8067"/>
                      <a:pt x="5834" y="11377"/>
                    </a:cubicBezTo>
                    <a:cubicBezTo>
                      <a:pt x="5834" y="11377"/>
                      <a:pt x="7363" y="8628"/>
                      <a:pt x="4914" y="3882"/>
                    </a:cubicBezTo>
                    <a:lnTo>
                      <a:pt x="4048" y="4197"/>
                    </a:lnTo>
                    <a:lnTo>
                      <a:pt x="4048" y="4197"/>
                    </a:lnTo>
                    <a:lnTo>
                      <a:pt x="4677" y="3439"/>
                    </a:lnTo>
                    <a:cubicBezTo>
                      <a:pt x="4552" y="3219"/>
                      <a:pt x="4423" y="2993"/>
                      <a:pt x="4281" y="2766"/>
                    </a:cubicBezTo>
                    <a:lnTo>
                      <a:pt x="3852" y="3003"/>
                    </a:lnTo>
                    <a:cubicBezTo>
                      <a:pt x="3788" y="2905"/>
                      <a:pt x="3997" y="2316"/>
                      <a:pt x="3997" y="2316"/>
                    </a:cubicBezTo>
                    <a:cubicBezTo>
                      <a:pt x="3507" y="1589"/>
                      <a:pt x="2925" y="818"/>
                      <a:pt x="2235" y="6"/>
                    </a:cubicBezTo>
                    <a:cubicBezTo>
                      <a:pt x="2232" y="2"/>
                      <a:pt x="2228" y="0"/>
                      <a:pt x="2224" y="0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767033" y="3653478"/>
                <a:ext cx="399307" cy="429346"/>
              </a:xfrm>
              <a:custGeom>
                <a:rect b="b" l="l" r="r" t="t"/>
                <a:pathLst>
                  <a:path extrusionOk="0" h="7075" w="6580">
                    <a:moveTo>
                      <a:pt x="0" y="0"/>
                    </a:moveTo>
                    <a:cubicBezTo>
                      <a:pt x="0" y="0"/>
                      <a:pt x="129" y="937"/>
                      <a:pt x="582" y="2134"/>
                    </a:cubicBezTo>
                    <a:lnTo>
                      <a:pt x="1266" y="1861"/>
                    </a:lnTo>
                    <a:lnTo>
                      <a:pt x="792" y="2656"/>
                    </a:lnTo>
                    <a:cubicBezTo>
                      <a:pt x="877" y="2852"/>
                      <a:pt x="971" y="3051"/>
                      <a:pt x="1076" y="3254"/>
                    </a:cubicBezTo>
                    <a:lnTo>
                      <a:pt x="1499" y="3085"/>
                    </a:lnTo>
                    <a:lnTo>
                      <a:pt x="1499" y="3085"/>
                    </a:lnTo>
                    <a:lnTo>
                      <a:pt x="1229" y="3538"/>
                    </a:lnTo>
                    <a:cubicBezTo>
                      <a:pt x="1648" y="4303"/>
                      <a:pt x="2206" y="5067"/>
                      <a:pt x="2943" y="5703"/>
                    </a:cubicBezTo>
                    <a:cubicBezTo>
                      <a:pt x="4351" y="6919"/>
                      <a:pt x="5677" y="7075"/>
                      <a:pt x="6264" y="7075"/>
                    </a:cubicBezTo>
                    <a:cubicBezTo>
                      <a:pt x="6466" y="7075"/>
                      <a:pt x="6580" y="7056"/>
                      <a:pt x="6580" y="7056"/>
                    </a:cubicBezTo>
                    <a:cubicBezTo>
                      <a:pt x="5957" y="5202"/>
                      <a:pt x="5081" y="3819"/>
                      <a:pt x="4171" y="2794"/>
                    </a:cubicBezTo>
                    <a:lnTo>
                      <a:pt x="3342" y="3200"/>
                    </a:lnTo>
                    <a:lnTo>
                      <a:pt x="3762" y="2358"/>
                    </a:lnTo>
                    <a:cubicBezTo>
                      <a:pt x="1885" y="46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799681" y="3685337"/>
                <a:ext cx="376368" cy="586521"/>
              </a:xfrm>
              <a:custGeom>
                <a:rect b="b" l="l" r="r" t="t"/>
                <a:pathLst>
                  <a:path extrusionOk="0" h="9665" w="6202">
                    <a:moveTo>
                      <a:pt x="66" y="0"/>
                    </a:moveTo>
                    <a:cubicBezTo>
                      <a:pt x="49" y="0"/>
                      <a:pt x="32" y="8"/>
                      <a:pt x="21" y="23"/>
                    </a:cubicBezTo>
                    <a:cubicBezTo>
                      <a:pt x="1" y="47"/>
                      <a:pt x="7" y="84"/>
                      <a:pt x="31" y="104"/>
                    </a:cubicBezTo>
                    <a:cubicBezTo>
                      <a:pt x="806" y="720"/>
                      <a:pt x="1536" y="1397"/>
                      <a:pt x="2236" y="2093"/>
                    </a:cubicBezTo>
                    <a:cubicBezTo>
                      <a:pt x="2940" y="2794"/>
                      <a:pt x="3610" y="3528"/>
                      <a:pt x="4236" y="4296"/>
                    </a:cubicBezTo>
                    <a:cubicBezTo>
                      <a:pt x="4391" y="4485"/>
                      <a:pt x="4540" y="4681"/>
                      <a:pt x="4695" y="4877"/>
                    </a:cubicBezTo>
                    <a:cubicBezTo>
                      <a:pt x="4848" y="5070"/>
                      <a:pt x="4990" y="5273"/>
                      <a:pt x="5138" y="5473"/>
                    </a:cubicBezTo>
                    <a:cubicBezTo>
                      <a:pt x="5287" y="5668"/>
                      <a:pt x="5419" y="5878"/>
                      <a:pt x="5558" y="6081"/>
                    </a:cubicBezTo>
                    <a:lnTo>
                      <a:pt x="5663" y="6233"/>
                    </a:lnTo>
                    <a:cubicBezTo>
                      <a:pt x="5703" y="6288"/>
                      <a:pt x="5724" y="6325"/>
                      <a:pt x="5747" y="6375"/>
                    </a:cubicBezTo>
                    <a:cubicBezTo>
                      <a:pt x="5788" y="6477"/>
                      <a:pt x="5818" y="6592"/>
                      <a:pt x="5842" y="6711"/>
                    </a:cubicBezTo>
                    <a:cubicBezTo>
                      <a:pt x="5855" y="6767"/>
                      <a:pt x="5866" y="6828"/>
                      <a:pt x="5872" y="6886"/>
                    </a:cubicBezTo>
                    <a:lnTo>
                      <a:pt x="5880" y="6941"/>
                    </a:lnTo>
                    <a:lnTo>
                      <a:pt x="5880" y="6941"/>
                    </a:lnTo>
                    <a:cubicBezTo>
                      <a:pt x="5875" y="6947"/>
                      <a:pt x="5873" y="6951"/>
                      <a:pt x="5876" y="6951"/>
                    </a:cubicBezTo>
                    <a:cubicBezTo>
                      <a:pt x="5877" y="6951"/>
                      <a:pt x="5879" y="6951"/>
                      <a:pt x="5882" y="6949"/>
                    </a:cubicBezTo>
                    <a:lnTo>
                      <a:pt x="5882" y="6949"/>
                    </a:lnTo>
                    <a:lnTo>
                      <a:pt x="5885" y="6973"/>
                    </a:lnTo>
                    <a:lnTo>
                      <a:pt x="5883" y="6991"/>
                    </a:lnTo>
                    <a:lnTo>
                      <a:pt x="5879" y="7018"/>
                    </a:lnTo>
                    <a:lnTo>
                      <a:pt x="5878" y="7057"/>
                    </a:lnTo>
                    <a:lnTo>
                      <a:pt x="5878" y="7057"/>
                    </a:lnTo>
                    <a:cubicBezTo>
                      <a:pt x="5849" y="7059"/>
                      <a:pt x="5837" y="7061"/>
                      <a:pt x="5837" y="7061"/>
                    </a:cubicBezTo>
                    <a:cubicBezTo>
                      <a:pt x="5837" y="7061"/>
                      <a:pt x="5853" y="7059"/>
                      <a:pt x="5878" y="7057"/>
                    </a:cubicBezTo>
                    <a:lnTo>
                      <a:pt x="5878" y="7057"/>
                    </a:lnTo>
                    <a:lnTo>
                      <a:pt x="5875" y="7112"/>
                    </a:lnTo>
                    <a:lnTo>
                      <a:pt x="5866" y="7299"/>
                    </a:lnTo>
                    <a:cubicBezTo>
                      <a:pt x="5855" y="7549"/>
                      <a:pt x="5842" y="7793"/>
                      <a:pt x="5822" y="8039"/>
                    </a:cubicBezTo>
                    <a:cubicBezTo>
                      <a:pt x="5778" y="8526"/>
                      <a:pt x="5717" y="9020"/>
                      <a:pt x="5588" y="9480"/>
                    </a:cubicBezTo>
                    <a:lnTo>
                      <a:pt x="5588" y="9484"/>
                    </a:lnTo>
                    <a:lnTo>
                      <a:pt x="5588" y="9487"/>
                    </a:lnTo>
                    <a:cubicBezTo>
                      <a:pt x="5568" y="9561"/>
                      <a:pt x="5611" y="9639"/>
                      <a:pt x="5689" y="9660"/>
                    </a:cubicBezTo>
                    <a:cubicBezTo>
                      <a:pt x="5702" y="9663"/>
                      <a:pt x="5715" y="9665"/>
                      <a:pt x="5728" y="9665"/>
                    </a:cubicBezTo>
                    <a:cubicBezTo>
                      <a:pt x="5791" y="9665"/>
                      <a:pt x="5849" y="9623"/>
                      <a:pt x="5866" y="9558"/>
                    </a:cubicBezTo>
                    <a:cubicBezTo>
                      <a:pt x="5994" y="9061"/>
                      <a:pt x="6048" y="8561"/>
                      <a:pt x="6086" y="8060"/>
                    </a:cubicBezTo>
                    <a:cubicBezTo>
                      <a:pt x="6103" y="7810"/>
                      <a:pt x="6116" y="7559"/>
                      <a:pt x="6123" y="7309"/>
                    </a:cubicBezTo>
                    <a:lnTo>
                      <a:pt x="6129" y="7123"/>
                    </a:lnTo>
                    <a:lnTo>
                      <a:pt x="6132" y="7040"/>
                    </a:lnTo>
                    <a:lnTo>
                      <a:pt x="6132" y="7040"/>
                    </a:lnTo>
                    <a:cubicBezTo>
                      <a:pt x="6104" y="7065"/>
                      <a:pt x="6039" y="7110"/>
                      <a:pt x="5988" y="7110"/>
                    </a:cubicBezTo>
                    <a:cubicBezTo>
                      <a:pt x="5971" y="7110"/>
                      <a:pt x="5955" y="7105"/>
                      <a:pt x="5944" y="7092"/>
                    </a:cubicBezTo>
                    <a:cubicBezTo>
                      <a:pt x="5926" y="7083"/>
                      <a:pt x="5914" y="7068"/>
                      <a:pt x="5905" y="7055"/>
                    </a:cubicBezTo>
                    <a:lnTo>
                      <a:pt x="5905" y="7055"/>
                    </a:lnTo>
                    <a:cubicBezTo>
                      <a:pt x="5947" y="7051"/>
                      <a:pt x="6059" y="7040"/>
                      <a:pt x="6133" y="7033"/>
                    </a:cubicBezTo>
                    <a:lnTo>
                      <a:pt x="6133" y="7033"/>
                    </a:lnTo>
                    <a:lnTo>
                      <a:pt x="6133" y="7035"/>
                    </a:lnTo>
                    <a:lnTo>
                      <a:pt x="6132" y="7040"/>
                    </a:lnTo>
                    <a:lnTo>
                      <a:pt x="6132" y="7040"/>
                    </a:lnTo>
                    <a:cubicBezTo>
                      <a:pt x="6135" y="7037"/>
                      <a:pt x="6138" y="7035"/>
                      <a:pt x="6140" y="7033"/>
                    </a:cubicBezTo>
                    <a:lnTo>
                      <a:pt x="6140" y="7033"/>
                    </a:lnTo>
                    <a:cubicBezTo>
                      <a:pt x="6138" y="7033"/>
                      <a:pt x="6135" y="7033"/>
                      <a:pt x="6133" y="7033"/>
                    </a:cubicBezTo>
                    <a:lnTo>
                      <a:pt x="6133" y="7033"/>
                    </a:lnTo>
                    <a:lnTo>
                      <a:pt x="6133" y="7033"/>
                    </a:lnTo>
                    <a:lnTo>
                      <a:pt x="6133" y="7033"/>
                    </a:lnTo>
                    <a:cubicBezTo>
                      <a:pt x="6136" y="7033"/>
                      <a:pt x="6138" y="7033"/>
                      <a:pt x="6140" y="7032"/>
                    </a:cubicBezTo>
                    <a:lnTo>
                      <a:pt x="6140" y="7032"/>
                    </a:lnTo>
                    <a:cubicBezTo>
                      <a:pt x="6140" y="7032"/>
                      <a:pt x="6140" y="7032"/>
                      <a:pt x="6140" y="7033"/>
                    </a:cubicBezTo>
                    <a:lnTo>
                      <a:pt x="6140" y="7033"/>
                    </a:lnTo>
                    <a:cubicBezTo>
                      <a:pt x="6177" y="7029"/>
                      <a:pt x="6202" y="7026"/>
                      <a:pt x="6200" y="7026"/>
                    </a:cubicBezTo>
                    <a:cubicBezTo>
                      <a:pt x="6198" y="7026"/>
                      <a:pt x="6182" y="7028"/>
                      <a:pt x="6146" y="7031"/>
                    </a:cubicBezTo>
                    <a:lnTo>
                      <a:pt x="6146" y="7031"/>
                    </a:lnTo>
                    <a:lnTo>
                      <a:pt x="6144" y="7029"/>
                    </a:lnTo>
                    <a:lnTo>
                      <a:pt x="6144" y="7029"/>
                    </a:lnTo>
                    <a:cubicBezTo>
                      <a:pt x="6144" y="7029"/>
                      <a:pt x="6143" y="7029"/>
                      <a:pt x="6143" y="7029"/>
                    </a:cubicBezTo>
                    <a:lnTo>
                      <a:pt x="6143" y="7029"/>
                    </a:lnTo>
                    <a:lnTo>
                      <a:pt x="6143" y="7028"/>
                    </a:lnTo>
                    <a:cubicBezTo>
                      <a:pt x="6143" y="7026"/>
                      <a:pt x="6143" y="7025"/>
                      <a:pt x="6143" y="7024"/>
                    </a:cubicBezTo>
                    <a:lnTo>
                      <a:pt x="6143" y="7024"/>
                    </a:lnTo>
                    <a:cubicBezTo>
                      <a:pt x="6143" y="7024"/>
                      <a:pt x="6143" y="7024"/>
                      <a:pt x="6143" y="7024"/>
                    </a:cubicBezTo>
                    <a:lnTo>
                      <a:pt x="6143" y="7024"/>
                    </a:lnTo>
                    <a:lnTo>
                      <a:pt x="6143" y="7028"/>
                    </a:lnTo>
                    <a:lnTo>
                      <a:pt x="6144" y="7029"/>
                    </a:lnTo>
                    <a:lnTo>
                      <a:pt x="6144" y="7029"/>
                    </a:lnTo>
                    <a:cubicBezTo>
                      <a:pt x="6146" y="7025"/>
                      <a:pt x="6147" y="7023"/>
                      <a:pt x="6145" y="7023"/>
                    </a:cubicBezTo>
                    <a:cubicBezTo>
                      <a:pt x="6145" y="7023"/>
                      <a:pt x="6144" y="7023"/>
                      <a:pt x="6143" y="7024"/>
                    </a:cubicBezTo>
                    <a:lnTo>
                      <a:pt x="6143" y="7024"/>
                    </a:lnTo>
                    <a:lnTo>
                      <a:pt x="6143" y="7015"/>
                    </a:lnTo>
                    <a:lnTo>
                      <a:pt x="6143" y="7014"/>
                    </a:lnTo>
                    <a:lnTo>
                      <a:pt x="6143" y="7014"/>
                    </a:lnTo>
                    <a:cubicBezTo>
                      <a:pt x="6143" y="7002"/>
                      <a:pt x="6141" y="6991"/>
                      <a:pt x="6136" y="6964"/>
                    </a:cubicBezTo>
                    <a:lnTo>
                      <a:pt x="6135" y="6962"/>
                    </a:lnTo>
                    <a:lnTo>
                      <a:pt x="6133" y="6944"/>
                    </a:lnTo>
                    <a:lnTo>
                      <a:pt x="6119" y="6849"/>
                    </a:lnTo>
                    <a:cubicBezTo>
                      <a:pt x="6109" y="6784"/>
                      <a:pt x="6099" y="6720"/>
                      <a:pt x="6082" y="6659"/>
                    </a:cubicBezTo>
                    <a:cubicBezTo>
                      <a:pt x="6055" y="6531"/>
                      <a:pt x="6021" y="6406"/>
                      <a:pt x="5967" y="6280"/>
                    </a:cubicBezTo>
                    <a:cubicBezTo>
                      <a:pt x="5940" y="6219"/>
                      <a:pt x="5896" y="6146"/>
                      <a:pt x="5862" y="6102"/>
                    </a:cubicBezTo>
                    <a:lnTo>
                      <a:pt x="5754" y="5949"/>
                    </a:lnTo>
                    <a:cubicBezTo>
                      <a:pt x="5608" y="5746"/>
                      <a:pt x="5473" y="5537"/>
                      <a:pt x="5318" y="5340"/>
                    </a:cubicBezTo>
                    <a:cubicBezTo>
                      <a:pt x="5165" y="5141"/>
                      <a:pt x="5020" y="4938"/>
                      <a:pt x="4865" y="4745"/>
                    </a:cubicBezTo>
                    <a:cubicBezTo>
                      <a:pt x="4706" y="4552"/>
                      <a:pt x="4550" y="4356"/>
                      <a:pt x="4391" y="4163"/>
                    </a:cubicBezTo>
                    <a:cubicBezTo>
                      <a:pt x="3748" y="3403"/>
                      <a:pt x="3065" y="2675"/>
                      <a:pt x="2348" y="1982"/>
                    </a:cubicBezTo>
                    <a:cubicBezTo>
                      <a:pt x="1634" y="1288"/>
                      <a:pt x="890" y="625"/>
                      <a:pt x="102" y="13"/>
                    </a:cubicBezTo>
                    <a:cubicBezTo>
                      <a:pt x="92" y="5"/>
                      <a:pt x="79" y="0"/>
                      <a:pt x="66" y="0"/>
                    </a:cubicBezTo>
                    <a:close/>
                  </a:path>
                </a:pathLst>
              </a:custGeom>
              <a:solidFill>
                <a:srgbClr val="5051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"/>
              <p:cNvSpPr/>
              <p:nvPr/>
            </p:nvSpPr>
            <p:spPr>
              <a:xfrm>
                <a:off x="977608" y="3435016"/>
                <a:ext cx="227326" cy="827743"/>
              </a:xfrm>
              <a:custGeom>
                <a:rect b="b" l="l" r="r" t="t"/>
                <a:pathLst>
                  <a:path extrusionOk="0" h="13640" w="3746">
                    <a:moveTo>
                      <a:pt x="67" y="0"/>
                    </a:moveTo>
                    <a:cubicBezTo>
                      <a:pt x="63" y="0"/>
                      <a:pt x="59" y="1"/>
                      <a:pt x="55" y="2"/>
                    </a:cubicBezTo>
                    <a:cubicBezTo>
                      <a:pt x="21" y="8"/>
                      <a:pt x="1" y="39"/>
                      <a:pt x="8" y="69"/>
                    </a:cubicBezTo>
                    <a:cubicBezTo>
                      <a:pt x="160" y="968"/>
                      <a:pt x="342" y="1858"/>
                      <a:pt x="556" y="2741"/>
                    </a:cubicBezTo>
                    <a:cubicBezTo>
                      <a:pt x="769" y="3624"/>
                      <a:pt x="1012" y="4500"/>
                      <a:pt x="1320" y="5359"/>
                    </a:cubicBezTo>
                    <a:lnTo>
                      <a:pt x="1446" y="5677"/>
                    </a:lnTo>
                    <a:cubicBezTo>
                      <a:pt x="1486" y="5782"/>
                      <a:pt x="1527" y="5890"/>
                      <a:pt x="1574" y="5992"/>
                    </a:cubicBezTo>
                    <a:lnTo>
                      <a:pt x="1716" y="6306"/>
                    </a:lnTo>
                    <a:cubicBezTo>
                      <a:pt x="1766" y="6407"/>
                      <a:pt x="1824" y="6509"/>
                      <a:pt x="1875" y="6610"/>
                    </a:cubicBezTo>
                    <a:cubicBezTo>
                      <a:pt x="1983" y="6813"/>
                      <a:pt x="2102" y="7003"/>
                      <a:pt x="2206" y="7203"/>
                    </a:cubicBezTo>
                    <a:cubicBezTo>
                      <a:pt x="2311" y="7402"/>
                      <a:pt x="2412" y="7605"/>
                      <a:pt x="2507" y="7808"/>
                    </a:cubicBezTo>
                    <a:cubicBezTo>
                      <a:pt x="2697" y="8218"/>
                      <a:pt x="2869" y="8636"/>
                      <a:pt x="3012" y="9066"/>
                    </a:cubicBezTo>
                    <a:cubicBezTo>
                      <a:pt x="3154" y="9492"/>
                      <a:pt x="3279" y="9932"/>
                      <a:pt x="3357" y="10372"/>
                    </a:cubicBezTo>
                    <a:cubicBezTo>
                      <a:pt x="3357" y="10378"/>
                      <a:pt x="3360" y="10389"/>
                      <a:pt x="3366" y="10396"/>
                    </a:cubicBezTo>
                    <a:lnTo>
                      <a:pt x="3366" y="10399"/>
                    </a:lnTo>
                    <a:cubicBezTo>
                      <a:pt x="3394" y="10436"/>
                      <a:pt x="3417" y="10497"/>
                      <a:pt x="3438" y="10551"/>
                    </a:cubicBezTo>
                    <a:cubicBezTo>
                      <a:pt x="3455" y="10612"/>
                      <a:pt x="3471" y="10669"/>
                      <a:pt x="3485" y="10730"/>
                    </a:cubicBezTo>
                    <a:cubicBezTo>
                      <a:pt x="3508" y="10852"/>
                      <a:pt x="3522" y="10974"/>
                      <a:pt x="3532" y="11099"/>
                    </a:cubicBezTo>
                    <a:cubicBezTo>
                      <a:pt x="3549" y="11349"/>
                      <a:pt x="3542" y="11599"/>
                      <a:pt x="3522" y="11850"/>
                    </a:cubicBezTo>
                    <a:cubicBezTo>
                      <a:pt x="3502" y="12100"/>
                      <a:pt x="3471" y="12347"/>
                      <a:pt x="3427" y="12594"/>
                    </a:cubicBezTo>
                    <a:cubicBezTo>
                      <a:pt x="3404" y="12719"/>
                      <a:pt x="3383" y="12841"/>
                      <a:pt x="3357" y="12966"/>
                    </a:cubicBezTo>
                    <a:cubicBezTo>
                      <a:pt x="3326" y="13088"/>
                      <a:pt x="3299" y="13210"/>
                      <a:pt x="3268" y="13332"/>
                    </a:cubicBezTo>
                    <a:lnTo>
                      <a:pt x="3268" y="13335"/>
                    </a:lnTo>
                    <a:cubicBezTo>
                      <a:pt x="3262" y="13355"/>
                      <a:pt x="3258" y="13379"/>
                      <a:pt x="3258" y="13399"/>
                    </a:cubicBezTo>
                    <a:cubicBezTo>
                      <a:pt x="3262" y="13535"/>
                      <a:pt x="3374" y="13639"/>
                      <a:pt x="3505" y="13639"/>
                    </a:cubicBezTo>
                    <a:cubicBezTo>
                      <a:pt x="3641" y="13636"/>
                      <a:pt x="3745" y="13524"/>
                      <a:pt x="3745" y="13393"/>
                    </a:cubicBezTo>
                    <a:cubicBezTo>
                      <a:pt x="3739" y="13132"/>
                      <a:pt x="3742" y="12875"/>
                      <a:pt x="3739" y="12621"/>
                    </a:cubicBezTo>
                    <a:cubicBezTo>
                      <a:pt x="3735" y="12364"/>
                      <a:pt x="3728" y="12107"/>
                      <a:pt x="3719" y="11853"/>
                    </a:cubicBezTo>
                    <a:cubicBezTo>
                      <a:pt x="3705" y="11596"/>
                      <a:pt x="3688" y="11343"/>
                      <a:pt x="3654" y="11089"/>
                    </a:cubicBezTo>
                    <a:cubicBezTo>
                      <a:pt x="3637" y="10961"/>
                      <a:pt x="3620" y="10836"/>
                      <a:pt x="3589" y="10706"/>
                    </a:cubicBezTo>
                    <a:cubicBezTo>
                      <a:pt x="3563" y="10578"/>
                      <a:pt x="3536" y="10460"/>
                      <a:pt x="3461" y="10328"/>
                    </a:cubicBezTo>
                    <a:lnTo>
                      <a:pt x="3461" y="10328"/>
                    </a:lnTo>
                    <a:lnTo>
                      <a:pt x="3475" y="10352"/>
                    </a:lnTo>
                    <a:cubicBezTo>
                      <a:pt x="3394" y="9898"/>
                      <a:pt x="3268" y="9462"/>
                      <a:pt x="3126" y="9029"/>
                    </a:cubicBezTo>
                    <a:cubicBezTo>
                      <a:pt x="2981" y="8596"/>
                      <a:pt x="2809" y="8173"/>
                      <a:pt x="2615" y="7757"/>
                    </a:cubicBezTo>
                    <a:cubicBezTo>
                      <a:pt x="2517" y="7554"/>
                      <a:pt x="2420" y="7348"/>
                      <a:pt x="2311" y="7148"/>
                    </a:cubicBezTo>
                    <a:cubicBezTo>
                      <a:pt x="2206" y="6946"/>
                      <a:pt x="2084" y="6749"/>
                      <a:pt x="1980" y="6549"/>
                    </a:cubicBezTo>
                    <a:cubicBezTo>
                      <a:pt x="1929" y="6452"/>
                      <a:pt x="1875" y="6354"/>
                      <a:pt x="1824" y="6252"/>
                    </a:cubicBezTo>
                    <a:lnTo>
                      <a:pt x="1685" y="5945"/>
                    </a:lnTo>
                    <a:cubicBezTo>
                      <a:pt x="1635" y="5843"/>
                      <a:pt x="1597" y="5738"/>
                      <a:pt x="1557" y="5633"/>
                    </a:cubicBezTo>
                    <a:lnTo>
                      <a:pt x="1432" y="5319"/>
                    </a:lnTo>
                    <a:cubicBezTo>
                      <a:pt x="1124" y="4466"/>
                      <a:pt x="884" y="3594"/>
                      <a:pt x="670" y="2714"/>
                    </a:cubicBezTo>
                    <a:cubicBezTo>
                      <a:pt x="461" y="1831"/>
                      <a:pt x="278" y="942"/>
                      <a:pt x="126" y="52"/>
                    </a:cubicBezTo>
                    <a:lnTo>
                      <a:pt x="126" y="49"/>
                    </a:lnTo>
                    <a:cubicBezTo>
                      <a:pt x="120" y="22"/>
                      <a:pt x="96" y="0"/>
                      <a:pt x="67" y="0"/>
                    </a:cubicBezTo>
                    <a:close/>
                  </a:path>
                </a:pathLst>
              </a:custGeom>
              <a:solidFill>
                <a:srgbClr val="5051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807934" y="3856465"/>
                <a:ext cx="317322" cy="237703"/>
              </a:xfrm>
              <a:custGeom>
                <a:rect b="b" l="l" r="r" t="t"/>
                <a:pathLst>
                  <a:path extrusionOk="0" h="3917" w="5229">
                    <a:moveTo>
                      <a:pt x="753" y="0"/>
                    </a:moveTo>
                    <a:cubicBezTo>
                      <a:pt x="315" y="0"/>
                      <a:pt x="0" y="75"/>
                      <a:pt x="0" y="75"/>
                    </a:cubicBezTo>
                    <a:cubicBezTo>
                      <a:pt x="0" y="75"/>
                      <a:pt x="473" y="975"/>
                      <a:pt x="1512" y="2263"/>
                    </a:cubicBezTo>
                    <a:cubicBezTo>
                      <a:pt x="1827" y="2656"/>
                      <a:pt x="2314" y="3007"/>
                      <a:pt x="2621" y="3251"/>
                    </a:cubicBezTo>
                    <a:cubicBezTo>
                      <a:pt x="2622" y="3251"/>
                      <a:pt x="2623" y="3252"/>
                      <a:pt x="2624" y="3252"/>
                    </a:cubicBezTo>
                    <a:cubicBezTo>
                      <a:pt x="2668" y="3252"/>
                      <a:pt x="3000" y="2920"/>
                      <a:pt x="3000" y="2920"/>
                    </a:cubicBezTo>
                    <a:lnTo>
                      <a:pt x="3000" y="2920"/>
                    </a:lnTo>
                    <a:cubicBezTo>
                      <a:pt x="3000" y="2920"/>
                      <a:pt x="2814" y="3376"/>
                      <a:pt x="2848" y="3399"/>
                    </a:cubicBezTo>
                    <a:cubicBezTo>
                      <a:pt x="3585" y="3860"/>
                      <a:pt x="3967" y="3891"/>
                      <a:pt x="4336" y="3914"/>
                    </a:cubicBezTo>
                    <a:cubicBezTo>
                      <a:pt x="4362" y="3916"/>
                      <a:pt x="4391" y="3916"/>
                      <a:pt x="4421" y="3916"/>
                    </a:cubicBezTo>
                    <a:cubicBezTo>
                      <a:pt x="4728" y="3916"/>
                      <a:pt x="5229" y="3846"/>
                      <a:pt x="5229" y="3846"/>
                    </a:cubicBezTo>
                    <a:cubicBezTo>
                      <a:pt x="4065" y="1289"/>
                      <a:pt x="2631" y="623"/>
                      <a:pt x="2631" y="623"/>
                    </a:cubicBezTo>
                    <a:lnTo>
                      <a:pt x="2297" y="1110"/>
                    </a:lnTo>
                    <a:lnTo>
                      <a:pt x="2462" y="522"/>
                    </a:lnTo>
                    <a:cubicBezTo>
                      <a:pt x="1922" y="99"/>
                      <a:pt x="1256" y="0"/>
                      <a:pt x="753" y="0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828385" y="3869877"/>
                <a:ext cx="313074" cy="327578"/>
              </a:xfrm>
              <a:custGeom>
                <a:rect b="b" l="l" r="r" t="t"/>
                <a:pathLst>
                  <a:path extrusionOk="0" h="5398" w="5159">
                    <a:moveTo>
                      <a:pt x="29" y="0"/>
                    </a:moveTo>
                    <a:cubicBezTo>
                      <a:pt x="20" y="0"/>
                      <a:pt x="10" y="5"/>
                      <a:pt x="8" y="12"/>
                    </a:cubicBezTo>
                    <a:cubicBezTo>
                      <a:pt x="1" y="26"/>
                      <a:pt x="4" y="40"/>
                      <a:pt x="18" y="43"/>
                    </a:cubicBezTo>
                    <a:cubicBezTo>
                      <a:pt x="471" y="270"/>
                      <a:pt x="911" y="520"/>
                      <a:pt x="1340" y="788"/>
                    </a:cubicBezTo>
                    <a:cubicBezTo>
                      <a:pt x="1770" y="1058"/>
                      <a:pt x="2186" y="1345"/>
                      <a:pt x="2589" y="1650"/>
                    </a:cubicBezTo>
                    <a:cubicBezTo>
                      <a:pt x="2995" y="1954"/>
                      <a:pt x="3383" y="2276"/>
                      <a:pt x="3763" y="2610"/>
                    </a:cubicBezTo>
                    <a:cubicBezTo>
                      <a:pt x="4137" y="2945"/>
                      <a:pt x="4496" y="3293"/>
                      <a:pt x="4844" y="3651"/>
                    </a:cubicBezTo>
                    <a:lnTo>
                      <a:pt x="4844" y="3651"/>
                    </a:lnTo>
                    <a:cubicBezTo>
                      <a:pt x="4896" y="3922"/>
                      <a:pt x="4936" y="4197"/>
                      <a:pt x="4970" y="4474"/>
                    </a:cubicBezTo>
                    <a:cubicBezTo>
                      <a:pt x="4983" y="4613"/>
                      <a:pt x="4993" y="4755"/>
                      <a:pt x="5000" y="4894"/>
                    </a:cubicBezTo>
                    <a:cubicBezTo>
                      <a:pt x="5007" y="5036"/>
                      <a:pt x="5007" y="5175"/>
                      <a:pt x="5000" y="5313"/>
                    </a:cubicBezTo>
                    <a:lnTo>
                      <a:pt x="5000" y="5317"/>
                    </a:lnTo>
                    <a:lnTo>
                      <a:pt x="5000" y="5323"/>
                    </a:lnTo>
                    <a:cubicBezTo>
                      <a:pt x="5004" y="5365"/>
                      <a:pt x="5038" y="5398"/>
                      <a:pt x="5079" y="5398"/>
                    </a:cubicBezTo>
                    <a:cubicBezTo>
                      <a:pt x="5081" y="5398"/>
                      <a:pt x="5083" y="5398"/>
                      <a:pt x="5085" y="5398"/>
                    </a:cubicBezTo>
                    <a:cubicBezTo>
                      <a:pt x="5129" y="5395"/>
                      <a:pt x="5159" y="5357"/>
                      <a:pt x="5159" y="5313"/>
                    </a:cubicBezTo>
                    <a:cubicBezTo>
                      <a:pt x="5138" y="5029"/>
                      <a:pt x="5115" y="4741"/>
                      <a:pt x="5082" y="4461"/>
                    </a:cubicBezTo>
                    <a:cubicBezTo>
                      <a:pt x="5044" y="4177"/>
                      <a:pt x="5000" y="3896"/>
                      <a:pt x="4943" y="3615"/>
                    </a:cubicBezTo>
                    <a:cubicBezTo>
                      <a:pt x="4943" y="3609"/>
                      <a:pt x="4940" y="3598"/>
                      <a:pt x="4929" y="3592"/>
                    </a:cubicBezTo>
                    <a:cubicBezTo>
                      <a:pt x="4574" y="3230"/>
                      <a:pt x="4205" y="2878"/>
                      <a:pt x="3819" y="2546"/>
                    </a:cubicBezTo>
                    <a:cubicBezTo>
                      <a:pt x="3438" y="2215"/>
                      <a:pt x="3038" y="1897"/>
                      <a:pt x="2633" y="1595"/>
                    </a:cubicBezTo>
                    <a:cubicBezTo>
                      <a:pt x="2223" y="1295"/>
                      <a:pt x="1800" y="1011"/>
                      <a:pt x="1368" y="743"/>
                    </a:cubicBezTo>
                    <a:cubicBezTo>
                      <a:pt x="938" y="476"/>
                      <a:pt x="495" y="226"/>
                      <a:pt x="38" y="3"/>
                    </a:cubicBezTo>
                    <a:cubicBezTo>
                      <a:pt x="35" y="1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5051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922203" y="4182824"/>
                <a:ext cx="529234" cy="138180"/>
              </a:xfrm>
              <a:custGeom>
                <a:rect b="b" l="l" r="r" t="t"/>
                <a:pathLst>
                  <a:path extrusionOk="0" h="2277" w="8721">
                    <a:moveTo>
                      <a:pt x="0" y="1"/>
                    </a:moveTo>
                    <a:lnTo>
                      <a:pt x="190" y="2277"/>
                    </a:lnTo>
                    <a:cubicBezTo>
                      <a:pt x="3008" y="2067"/>
                      <a:pt x="5913" y="1915"/>
                      <a:pt x="8625" y="1143"/>
                    </a:cubicBezTo>
                    <a:lnTo>
                      <a:pt x="8720" y="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E8C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933733" y="4252185"/>
                <a:ext cx="511939" cy="356100"/>
              </a:xfrm>
              <a:custGeom>
                <a:rect b="b" l="l" r="r" t="t"/>
                <a:pathLst>
                  <a:path extrusionOk="0" h="5868" w="8436">
                    <a:moveTo>
                      <a:pt x="8435" y="0"/>
                    </a:moveTo>
                    <a:lnTo>
                      <a:pt x="8435" y="0"/>
                    </a:lnTo>
                    <a:cubicBezTo>
                      <a:pt x="5723" y="772"/>
                      <a:pt x="2818" y="924"/>
                      <a:pt x="0" y="1134"/>
                    </a:cubicBezTo>
                    <a:lnTo>
                      <a:pt x="338" y="5250"/>
                    </a:lnTo>
                    <a:cubicBezTo>
                      <a:pt x="338" y="5250"/>
                      <a:pt x="2371" y="5868"/>
                      <a:pt x="4844" y="5868"/>
                    </a:cubicBezTo>
                    <a:cubicBezTo>
                      <a:pt x="5847" y="5868"/>
                      <a:pt x="6923" y="5766"/>
                      <a:pt x="7965" y="5480"/>
                    </a:cubicBezTo>
                    <a:lnTo>
                      <a:pt x="8435" y="0"/>
                    </a:lnTo>
                    <a:close/>
                  </a:path>
                </a:pathLst>
              </a:custGeom>
              <a:solidFill>
                <a:srgbClr val="DE9D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910551" y="4143986"/>
                <a:ext cx="549685" cy="111418"/>
              </a:xfrm>
              <a:custGeom>
                <a:rect b="b" l="l" r="r" t="t"/>
                <a:pathLst>
                  <a:path extrusionOk="0" h="1836" w="9058">
                    <a:moveTo>
                      <a:pt x="0" y="1"/>
                    </a:moveTo>
                    <a:lnTo>
                      <a:pt x="3" y="1398"/>
                    </a:lnTo>
                    <a:cubicBezTo>
                      <a:pt x="3" y="1398"/>
                      <a:pt x="1775" y="1835"/>
                      <a:pt x="4651" y="1835"/>
                    </a:cubicBezTo>
                    <a:cubicBezTo>
                      <a:pt x="5923" y="1835"/>
                      <a:pt x="7411" y="1750"/>
                      <a:pt x="9058" y="1503"/>
                    </a:cubicBezTo>
                    <a:lnTo>
                      <a:pt x="9055" y="8"/>
                    </a:lnTo>
                    <a:cubicBezTo>
                      <a:pt x="9055" y="8"/>
                      <a:pt x="7751" y="341"/>
                      <a:pt x="5085" y="341"/>
                    </a:cubicBezTo>
                    <a:cubicBezTo>
                      <a:pt x="3740" y="341"/>
                      <a:pt x="2047" y="256"/>
                      <a:pt x="0" y="1"/>
                    </a:cubicBezTo>
                    <a:close/>
                  </a:path>
                </a:pathLst>
              </a:custGeom>
              <a:solidFill>
                <a:srgbClr val="DE9D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80d1e0c15_0_0"/>
          <p:cNvSpPr txBox="1"/>
          <p:nvPr>
            <p:ph type="title"/>
          </p:nvPr>
        </p:nvSpPr>
        <p:spPr>
          <a:xfrm>
            <a:off x="1331448" y="724104"/>
            <a:ext cx="117750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Readex Pro Medium"/>
                <a:ea typeface="Readex Pro Medium"/>
                <a:cs typeface="Readex Pro Medium"/>
                <a:sym typeface="Readex Pro Medium"/>
              </a:rPr>
              <a:t>Problems</a:t>
            </a:r>
            <a:endParaRPr>
              <a:latin typeface="Readex Pro Medium"/>
              <a:ea typeface="Readex Pro Medium"/>
              <a:cs typeface="Readex Pro Medium"/>
              <a:sym typeface="Readex Pro Medium"/>
            </a:endParaRPr>
          </a:p>
        </p:txBody>
      </p:sp>
      <p:sp>
        <p:nvSpPr>
          <p:cNvPr id="74" name="Google Shape;74;g1180d1e0c15_0_0"/>
          <p:cNvSpPr txBox="1"/>
          <p:nvPr/>
        </p:nvSpPr>
        <p:spPr>
          <a:xfrm>
            <a:off x="17677752" y="2260625"/>
            <a:ext cx="1094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g1180d1e0c15_0_0"/>
          <p:cNvGrpSpPr/>
          <p:nvPr/>
        </p:nvGrpSpPr>
        <p:grpSpPr>
          <a:xfrm>
            <a:off x="9371542" y="-4"/>
            <a:ext cx="1720052" cy="3051204"/>
            <a:chOff x="6463020" y="1433675"/>
            <a:chExt cx="379225" cy="875073"/>
          </a:xfrm>
        </p:grpSpPr>
        <p:sp>
          <p:nvSpPr>
            <p:cNvPr id="76" name="Google Shape;76;g1180d1e0c15_0_0"/>
            <p:cNvSpPr/>
            <p:nvPr/>
          </p:nvSpPr>
          <p:spPr>
            <a:xfrm>
              <a:off x="6482445" y="2067680"/>
              <a:ext cx="304317" cy="41423"/>
            </a:xfrm>
            <a:custGeom>
              <a:rect b="b" l="l" r="r" t="t"/>
              <a:pathLst>
                <a:path extrusionOk="0" h="1256" w="9180">
                  <a:moveTo>
                    <a:pt x="3907" y="0"/>
                  </a:moveTo>
                  <a:cubicBezTo>
                    <a:pt x="1507" y="0"/>
                    <a:pt x="1" y="140"/>
                    <a:pt x="1" y="140"/>
                  </a:cubicBezTo>
                  <a:lnTo>
                    <a:pt x="224" y="781"/>
                  </a:lnTo>
                  <a:lnTo>
                    <a:pt x="9012" y="1256"/>
                  </a:lnTo>
                  <a:lnTo>
                    <a:pt x="9180" y="195"/>
                  </a:lnTo>
                  <a:cubicBezTo>
                    <a:pt x="7171" y="28"/>
                    <a:pt x="5385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1180d1e0c15_0_0"/>
            <p:cNvSpPr/>
            <p:nvPr/>
          </p:nvSpPr>
          <p:spPr>
            <a:xfrm>
              <a:off x="6551823" y="1851420"/>
              <a:ext cx="184977" cy="290785"/>
            </a:xfrm>
            <a:custGeom>
              <a:rect b="b" l="l" r="r" t="t"/>
              <a:pathLst>
                <a:path extrusionOk="0" h="8817" w="5580">
                  <a:moveTo>
                    <a:pt x="2455" y="1"/>
                  </a:moveTo>
                  <a:lnTo>
                    <a:pt x="2455" y="1"/>
                  </a:lnTo>
                  <a:cubicBezTo>
                    <a:pt x="0" y="3209"/>
                    <a:pt x="2706" y="8817"/>
                    <a:pt x="2706" y="8817"/>
                  </a:cubicBezTo>
                  <a:cubicBezTo>
                    <a:pt x="5580" y="3404"/>
                    <a:pt x="2455" y="1"/>
                    <a:pt x="2455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1180d1e0c15_0_0"/>
            <p:cNvSpPr/>
            <p:nvPr/>
          </p:nvSpPr>
          <p:spPr>
            <a:xfrm>
              <a:off x="6510190" y="1875364"/>
              <a:ext cx="161905" cy="289861"/>
            </a:xfrm>
            <a:custGeom>
              <a:rect b="b" l="l" r="r" t="t"/>
              <a:pathLst>
                <a:path extrusionOk="0" h="8789" w="4884">
                  <a:moveTo>
                    <a:pt x="336" y="0"/>
                  </a:moveTo>
                  <a:lnTo>
                    <a:pt x="336" y="0"/>
                  </a:lnTo>
                  <a:cubicBezTo>
                    <a:pt x="1" y="5413"/>
                    <a:pt x="3572" y="8788"/>
                    <a:pt x="3572" y="8788"/>
                  </a:cubicBezTo>
                  <a:cubicBezTo>
                    <a:pt x="4883" y="3934"/>
                    <a:pt x="336" y="0"/>
                    <a:pt x="336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1180d1e0c15_0_0"/>
            <p:cNvSpPr/>
            <p:nvPr/>
          </p:nvSpPr>
          <p:spPr>
            <a:xfrm>
              <a:off x="6616561" y="1860622"/>
              <a:ext cx="164656" cy="288971"/>
            </a:xfrm>
            <a:custGeom>
              <a:rect b="b" l="l" r="r" t="t"/>
              <a:pathLst>
                <a:path extrusionOk="0" h="8762" w="4967">
                  <a:moveTo>
                    <a:pt x="4966" y="1"/>
                  </a:moveTo>
                  <a:cubicBezTo>
                    <a:pt x="0" y="2623"/>
                    <a:pt x="781" y="8761"/>
                    <a:pt x="781" y="8761"/>
                  </a:cubicBezTo>
                  <a:cubicBezTo>
                    <a:pt x="4436" y="5357"/>
                    <a:pt x="4966" y="1"/>
                    <a:pt x="4966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1180d1e0c15_0_0"/>
            <p:cNvSpPr/>
            <p:nvPr/>
          </p:nvSpPr>
          <p:spPr>
            <a:xfrm>
              <a:off x="6463020" y="1977475"/>
              <a:ext cx="141550" cy="127039"/>
            </a:xfrm>
            <a:custGeom>
              <a:rect b="b" l="l" r="r" t="t"/>
              <a:pathLst>
                <a:path extrusionOk="0" h="3852" w="427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8" y="3293"/>
                    <a:pt x="3711" y="3795"/>
                  </a:cubicBezTo>
                  <a:cubicBezTo>
                    <a:pt x="3656" y="3851"/>
                    <a:pt x="4269" y="1117"/>
                    <a:pt x="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1180d1e0c15_0_0"/>
            <p:cNvSpPr/>
            <p:nvPr/>
          </p:nvSpPr>
          <p:spPr>
            <a:xfrm>
              <a:off x="6626704" y="1945285"/>
              <a:ext cx="215541" cy="191416"/>
            </a:xfrm>
            <a:custGeom>
              <a:rect b="b" l="l" r="r" t="t"/>
              <a:pathLst>
                <a:path extrusionOk="0" h="5804" w="6502">
                  <a:moveTo>
                    <a:pt x="6501" y="1"/>
                  </a:moveTo>
                  <a:lnTo>
                    <a:pt x="6501" y="1"/>
                  </a:lnTo>
                  <a:cubicBezTo>
                    <a:pt x="1" y="1702"/>
                    <a:pt x="894" y="5804"/>
                    <a:pt x="894" y="5804"/>
                  </a:cubicBezTo>
                  <a:cubicBezTo>
                    <a:pt x="6027" y="4967"/>
                    <a:pt x="6501" y="1"/>
                    <a:pt x="650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1180d1e0c15_0_0"/>
            <p:cNvSpPr/>
            <p:nvPr/>
          </p:nvSpPr>
          <p:spPr>
            <a:xfrm>
              <a:off x="6489837" y="2092515"/>
              <a:ext cx="292317" cy="76382"/>
            </a:xfrm>
            <a:custGeom>
              <a:rect b="b" l="l" r="r" t="t"/>
              <a:pathLst>
                <a:path extrusionOk="0" h="2316" w="8818">
                  <a:moveTo>
                    <a:pt x="1" y="0"/>
                  </a:moveTo>
                  <a:lnTo>
                    <a:pt x="168" y="2316"/>
                  </a:lnTo>
                  <a:cubicBezTo>
                    <a:pt x="3042" y="2149"/>
                    <a:pt x="5971" y="2009"/>
                    <a:pt x="8705" y="1228"/>
                  </a:cubicBezTo>
                  <a:lnTo>
                    <a:pt x="8817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1180d1e0c15_0_0"/>
            <p:cNvSpPr/>
            <p:nvPr/>
          </p:nvSpPr>
          <p:spPr>
            <a:xfrm>
              <a:off x="6495406" y="2132984"/>
              <a:ext cx="283035" cy="170276"/>
            </a:xfrm>
            <a:custGeom>
              <a:rect b="b" l="l" r="r" t="t"/>
              <a:pathLst>
                <a:path extrusionOk="0" h="5163" w="8538">
                  <a:moveTo>
                    <a:pt x="8537" y="1"/>
                  </a:moveTo>
                  <a:lnTo>
                    <a:pt x="8537" y="1"/>
                  </a:lnTo>
                  <a:cubicBezTo>
                    <a:pt x="5803" y="782"/>
                    <a:pt x="2874" y="922"/>
                    <a:pt x="0" y="1089"/>
                  </a:cubicBezTo>
                  <a:lnTo>
                    <a:pt x="84" y="2065"/>
                  </a:lnTo>
                  <a:cubicBezTo>
                    <a:pt x="251" y="4130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29" y="5162"/>
                    <a:pt x="8203" y="4186"/>
                    <a:pt x="8370" y="2093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g1180d1e0c15_0_0"/>
            <p:cNvSpPr/>
            <p:nvPr/>
          </p:nvSpPr>
          <p:spPr>
            <a:xfrm>
              <a:off x="6482445" y="2072264"/>
              <a:ext cx="304317" cy="63519"/>
            </a:xfrm>
            <a:custGeom>
              <a:rect b="b" l="l" r="r" t="t"/>
              <a:pathLst>
                <a:path extrusionOk="0" h="1926" w="9180">
                  <a:moveTo>
                    <a:pt x="1" y="1"/>
                  </a:moveTo>
                  <a:lnTo>
                    <a:pt x="1" y="1423"/>
                  </a:lnTo>
                  <a:cubicBezTo>
                    <a:pt x="1" y="1423"/>
                    <a:pt x="1870" y="1926"/>
                    <a:pt x="4883" y="1926"/>
                  </a:cubicBezTo>
                  <a:cubicBezTo>
                    <a:pt x="6139" y="1926"/>
                    <a:pt x="7589" y="1842"/>
                    <a:pt x="9180" y="1591"/>
                  </a:cubicBezTo>
                  <a:lnTo>
                    <a:pt x="9180" y="112"/>
                  </a:lnTo>
                  <a:lnTo>
                    <a:pt x="9180" y="112"/>
                  </a:lnTo>
                  <a:cubicBezTo>
                    <a:pt x="9180" y="112"/>
                    <a:pt x="7924" y="419"/>
                    <a:pt x="5357" y="419"/>
                  </a:cubicBezTo>
                  <a:cubicBezTo>
                    <a:pt x="3990" y="391"/>
                    <a:pt x="2205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g1180d1e0c15_0_0"/>
            <p:cNvSpPr/>
            <p:nvPr/>
          </p:nvSpPr>
          <p:spPr>
            <a:xfrm>
              <a:off x="6477837" y="1752046"/>
              <a:ext cx="310781" cy="556702"/>
            </a:xfrm>
            <a:custGeom>
              <a:rect b="b" l="l" r="r" t="t"/>
              <a:pathLst>
                <a:path extrusionOk="0" h="16880" w="9375">
                  <a:moveTo>
                    <a:pt x="5022" y="475"/>
                  </a:moveTo>
                  <a:lnTo>
                    <a:pt x="9040" y="9598"/>
                  </a:lnTo>
                  <a:lnTo>
                    <a:pt x="7672" y="15345"/>
                  </a:lnTo>
                  <a:lnTo>
                    <a:pt x="6529" y="10044"/>
                  </a:lnTo>
                  <a:cubicBezTo>
                    <a:pt x="6529" y="9989"/>
                    <a:pt x="6473" y="9933"/>
                    <a:pt x="6389" y="9933"/>
                  </a:cubicBezTo>
                  <a:cubicBezTo>
                    <a:pt x="6333" y="9933"/>
                    <a:pt x="6278" y="9989"/>
                    <a:pt x="6250" y="10044"/>
                  </a:cubicBezTo>
                  <a:lnTo>
                    <a:pt x="4548" y="16210"/>
                  </a:lnTo>
                  <a:lnTo>
                    <a:pt x="3125" y="9989"/>
                  </a:lnTo>
                  <a:cubicBezTo>
                    <a:pt x="3125" y="9905"/>
                    <a:pt x="3041" y="9877"/>
                    <a:pt x="2985" y="9877"/>
                  </a:cubicBezTo>
                  <a:lnTo>
                    <a:pt x="2985" y="9877"/>
                  </a:lnTo>
                  <a:cubicBezTo>
                    <a:pt x="2902" y="9877"/>
                    <a:pt x="2874" y="9905"/>
                    <a:pt x="2846" y="9989"/>
                  </a:cubicBezTo>
                  <a:lnTo>
                    <a:pt x="1451" y="15122"/>
                  </a:lnTo>
                  <a:lnTo>
                    <a:pt x="223" y="9765"/>
                  </a:lnTo>
                  <a:close/>
                  <a:moveTo>
                    <a:pt x="5078" y="1"/>
                  </a:moveTo>
                  <a:cubicBezTo>
                    <a:pt x="5022" y="1"/>
                    <a:pt x="4966" y="57"/>
                    <a:pt x="4938" y="84"/>
                  </a:cubicBezTo>
                  <a:lnTo>
                    <a:pt x="56" y="9626"/>
                  </a:lnTo>
                  <a:cubicBezTo>
                    <a:pt x="56" y="9682"/>
                    <a:pt x="0" y="9710"/>
                    <a:pt x="56" y="9737"/>
                  </a:cubicBezTo>
                  <a:lnTo>
                    <a:pt x="1367" y="15680"/>
                  </a:lnTo>
                  <a:cubicBezTo>
                    <a:pt x="1367" y="15736"/>
                    <a:pt x="1451" y="15764"/>
                    <a:pt x="1507" y="15764"/>
                  </a:cubicBezTo>
                  <a:lnTo>
                    <a:pt x="1507" y="15764"/>
                  </a:lnTo>
                  <a:cubicBezTo>
                    <a:pt x="1590" y="15764"/>
                    <a:pt x="1618" y="15736"/>
                    <a:pt x="1646" y="15680"/>
                  </a:cubicBezTo>
                  <a:lnTo>
                    <a:pt x="3041" y="10547"/>
                  </a:lnTo>
                  <a:lnTo>
                    <a:pt x="4464" y="16796"/>
                  </a:lnTo>
                  <a:cubicBezTo>
                    <a:pt x="4464" y="16852"/>
                    <a:pt x="4548" y="16880"/>
                    <a:pt x="4604" y="16880"/>
                  </a:cubicBezTo>
                  <a:lnTo>
                    <a:pt x="4604" y="16880"/>
                  </a:lnTo>
                  <a:cubicBezTo>
                    <a:pt x="4687" y="16880"/>
                    <a:pt x="4715" y="16852"/>
                    <a:pt x="4743" y="16796"/>
                  </a:cubicBezTo>
                  <a:lnTo>
                    <a:pt x="6445" y="10602"/>
                  </a:lnTo>
                  <a:lnTo>
                    <a:pt x="7617" y="15987"/>
                  </a:lnTo>
                  <a:cubicBezTo>
                    <a:pt x="7617" y="16043"/>
                    <a:pt x="7672" y="16098"/>
                    <a:pt x="7756" y="16098"/>
                  </a:cubicBezTo>
                  <a:lnTo>
                    <a:pt x="7756" y="16098"/>
                  </a:lnTo>
                  <a:cubicBezTo>
                    <a:pt x="7812" y="16098"/>
                    <a:pt x="7840" y="16043"/>
                    <a:pt x="7896" y="15987"/>
                  </a:cubicBezTo>
                  <a:lnTo>
                    <a:pt x="9374" y="9598"/>
                  </a:lnTo>
                  <a:lnTo>
                    <a:pt x="9374" y="9542"/>
                  </a:lnTo>
                  <a:lnTo>
                    <a:pt x="5273" y="112"/>
                  </a:lnTo>
                  <a:cubicBezTo>
                    <a:pt x="5134" y="57"/>
                    <a:pt x="5106" y="1"/>
                    <a:pt x="5078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1180d1e0c15_0_0"/>
            <p:cNvSpPr/>
            <p:nvPr/>
          </p:nvSpPr>
          <p:spPr>
            <a:xfrm>
              <a:off x="6573999" y="1752046"/>
              <a:ext cx="123981" cy="334054"/>
            </a:xfrm>
            <a:custGeom>
              <a:rect b="b" l="l" r="r" t="t"/>
              <a:pathLst>
                <a:path extrusionOk="0" h="10129" w="3740">
                  <a:moveTo>
                    <a:pt x="2177" y="1"/>
                  </a:moveTo>
                  <a:cubicBezTo>
                    <a:pt x="2093" y="1"/>
                    <a:pt x="2065" y="57"/>
                    <a:pt x="2037" y="112"/>
                  </a:cubicBezTo>
                  <a:lnTo>
                    <a:pt x="1" y="9961"/>
                  </a:lnTo>
                  <a:cubicBezTo>
                    <a:pt x="1" y="10016"/>
                    <a:pt x="29" y="10100"/>
                    <a:pt x="112" y="10100"/>
                  </a:cubicBezTo>
                  <a:lnTo>
                    <a:pt x="140" y="10100"/>
                  </a:lnTo>
                  <a:cubicBezTo>
                    <a:pt x="224" y="10100"/>
                    <a:pt x="252" y="10044"/>
                    <a:pt x="280" y="9989"/>
                  </a:cubicBezTo>
                  <a:lnTo>
                    <a:pt x="2121" y="893"/>
                  </a:lnTo>
                  <a:lnTo>
                    <a:pt x="3432" y="10016"/>
                  </a:lnTo>
                  <a:cubicBezTo>
                    <a:pt x="3432" y="10100"/>
                    <a:pt x="3488" y="10128"/>
                    <a:pt x="3572" y="10128"/>
                  </a:cubicBezTo>
                  <a:lnTo>
                    <a:pt x="3600" y="10128"/>
                  </a:lnTo>
                  <a:cubicBezTo>
                    <a:pt x="3656" y="10128"/>
                    <a:pt x="3739" y="10044"/>
                    <a:pt x="3711" y="9989"/>
                  </a:cubicBezTo>
                  <a:lnTo>
                    <a:pt x="2316" y="84"/>
                  </a:lnTo>
                  <a:cubicBezTo>
                    <a:pt x="2261" y="57"/>
                    <a:pt x="2233" y="1"/>
                    <a:pt x="2177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1180d1e0c15_0_0"/>
            <p:cNvSpPr/>
            <p:nvPr/>
          </p:nvSpPr>
          <p:spPr>
            <a:xfrm>
              <a:off x="6641522" y="1433675"/>
              <a:ext cx="8354" cy="334021"/>
            </a:xfrm>
            <a:custGeom>
              <a:rect b="b" l="l" r="r" t="t"/>
              <a:pathLst>
                <a:path extrusionOk="0" h="10128" w="252">
                  <a:moveTo>
                    <a:pt x="140" y="1"/>
                  </a:moveTo>
                  <a:cubicBezTo>
                    <a:pt x="56" y="1"/>
                    <a:pt x="0" y="56"/>
                    <a:pt x="0" y="140"/>
                  </a:cubicBezTo>
                  <a:lnTo>
                    <a:pt x="0" y="9988"/>
                  </a:lnTo>
                  <a:cubicBezTo>
                    <a:pt x="0" y="10044"/>
                    <a:pt x="56" y="10128"/>
                    <a:pt x="140" y="10128"/>
                  </a:cubicBezTo>
                  <a:cubicBezTo>
                    <a:pt x="196" y="10128"/>
                    <a:pt x="251" y="10044"/>
                    <a:pt x="251" y="9988"/>
                  </a:cubicBezTo>
                  <a:lnTo>
                    <a:pt x="251" y="140"/>
                  </a:lnTo>
                  <a:cubicBezTo>
                    <a:pt x="224" y="84"/>
                    <a:pt x="196" y="1"/>
                    <a:pt x="140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g1180d1e0c15_0_0"/>
          <p:cNvGrpSpPr/>
          <p:nvPr/>
        </p:nvGrpSpPr>
        <p:grpSpPr>
          <a:xfrm>
            <a:off x="7094105" y="-6"/>
            <a:ext cx="1951971" cy="2179496"/>
            <a:chOff x="7927893" y="1715225"/>
            <a:chExt cx="502231" cy="730614"/>
          </a:xfrm>
        </p:grpSpPr>
        <p:sp>
          <p:nvSpPr>
            <p:cNvPr id="89" name="Google Shape;89;g1180d1e0c15_0_0"/>
            <p:cNvSpPr/>
            <p:nvPr/>
          </p:nvSpPr>
          <p:spPr>
            <a:xfrm>
              <a:off x="8029624" y="2203847"/>
              <a:ext cx="303389" cy="41423"/>
            </a:xfrm>
            <a:custGeom>
              <a:rect b="b" l="l" r="r" t="t"/>
              <a:pathLst>
                <a:path extrusionOk="0" h="1256" w="9152">
                  <a:moveTo>
                    <a:pt x="3907" y="0"/>
                  </a:moveTo>
                  <a:cubicBezTo>
                    <a:pt x="1479" y="0"/>
                    <a:pt x="1" y="140"/>
                    <a:pt x="1" y="140"/>
                  </a:cubicBezTo>
                  <a:lnTo>
                    <a:pt x="168" y="809"/>
                  </a:lnTo>
                  <a:lnTo>
                    <a:pt x="8956" y="1255"/>
                  </a:lnTo>
                  <a:lnTo>
                    <a:pt x="9152" y="223"/>
                  </a:lnTo>
                  <a:cubicBezTo>
                    <a:pt x="7143" y="84"/>
                    <a:pt x="5329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1180d1e0c15_0_0"/>
            <p:cNvSpPr/>
            <p:nvPr/>
          </p:nvSpPr>
          <p:spPr>
            <a:xfrm>
              <a:off x="8196092" y="2003253"/>
              <a:ext cx="110091" cy="124236"/>
            </a:xfrm>
            <a:custGeom>
              <a:rect b="b" l="l" r="r" t="t"/>
              <a:pathLst>
                <a:path extrusionOk="0" h="3767" w="3321">
                  <a:moveTo>
                    <a:pt x="2121" y="0"/>
                  </a:moveTo>
                  <a:cubicBezTo>
                    <a:pt x="1" y="2148"/>
                    <a:pt x="726" y="3766"/>
                    <a:pt x="726" y="3766"/>
                  </a:cubicBezTo>
                  <a:cubicBezTo>
                    <a:pt x="3321" y="2929"/>
                    <a:pt x="2121" y="0"/>
                    <a:pt x="2121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1180d1e0c15_0_0"/>
            <p:cNvSpPr/>
            <p:nvPr/>
          </p:nvSpPr>
          <p:spPr>
            <a:xfrm>
              <a:off x="8204412" y="2052000"/>
              <a:ext cx="51847" cy="196033"/>
            </a:xfrm>
            <a:custGeom>
              <a:rect b="b" l="l" r="r" t="t"/>
              <a:pathLst>
                <a:path extrusionOk="0" h="5944" w="1564">
                  <a:moveTo>
                    <a:pt x="1451" y="1"/>
                  </a:moveTo>
                  <a:cubicBezTo>
                    <a:pt x="1424" y="1"/>
                    <a:pt x="1424" y="1"/>
                    <a:pt x="1424" y="56"/>
                  </a:cubicBezTo>
                  <a:lnTo>
                    <a:pt x="447" y="2233"/>
                  </a:lnTo>
                  <a:cubicBezTo>
                    <a:pt x="419" y="2288"/>
                    <a:pt x="1" y="2930"/>
                    <a:pt x="140" y="5497"/>
                  </a:cubicBezTo>
                  <a:cubicBezTo>
                    <a:pt x="140" y="5497"/>
                    <a:pt x="140" y="5720"/>
                    <a:pt x="335" y="5859"/>
                  </a:cubicBezTo>
                  <a:cubicBezTo>
                    <a:pt x="419" y="5915"/>
                    <a:pt x="531" y="5943"/>
                    <a:pt x="614" y="5943"/>
                  </a:cubicBezTo>
                  <a:cubicBezTo>
                    <a:pt x="810" y="5943"/>
                    <a:pt x="1005" y="5859"/>
                    <a:pt x="1284" y="5776"/>
                  </a:cubicBezTo>
                  <a:cubicBezTo>
                    <a:pt x="1312" y="5776"/>
                    <a:pt x="1312" y="5720"/>
                    <a:pt x="1312" y="5692"/>
                  </a:cubicBezTo>
                  <a:cubicBezTo>
                    <a:pt x="1312" y="5664"/>
                    <a:pt x="1284" y="5664"/>
                    <a:pt x="1284" y="5664"/>
                  </a:cubicBezTo>
                  <a:lnTo>
                    <a:pt x="1256" y="5664"/>
                  </a:lnTo>
                  <a:cubicBezTo>
                    <a:pt x="1005" y="5776"/>
                    <a:pt x="810" y="5832"/>
                    <a:pt x="642" y="5832"/>
                  </a:cubicBezTo>
                  <a:cubicBezTo>
                    <a:pt x="559" y="5832"/>
                    <a:pt x="475" y="5804"/>
                    <a:pt x="447" y="5776"/>
                  </a:cubicBezTo>
                  <a:cubicBezTo>
                    <a:pt x="308" y="5664"/>
                    <a:pt x="308" y="5525"/>
                    <a:pt x="308" y="5497"/>
                  </a:cubicBezTo>
                  <a:cubicBezTo>
                    <a:pt x="168" y="3014"/>
                    <a:pt x="587" y="2316"/>
                    <a:pt x="587" y="2316"/>
                  </a:cubicBezTo>
                  <a:lnTo>
                    <a:pt x="1563" y="112"/>
                  </a:lnTo>
                  <a:cubicBezTo>
                    <a:pt x="1535" y="56"/>
                    <a:pt x="1535" y="1"/>
                    <a:pt x="1451" y="1"/>
                  </a:cubicBezTo>
                  <a:cubicBezTo>
                    <a:pt x="1507" y="1"/>
                    <a:pt x="1451" y="1"/>
                    <a:pt x="1451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1180d1e0c15_0_0"/>
            <p:cNvSpPr/>
            <p:nvPr/>
          </p:nvSpPr>
          <p:spPr>
            <a:xfrm>
              <a:off x="8209981" y="2086960"/>
              <a:ext cx="124876" cy="78262"/>
            </a:xfrm>
            <a:custGeom>
              <a:rect b="b" l="l" r="r" t="t"/>
              <a:pathLst>
                <a:path extrusionOk="0" h="2373" w="3767">
                  <a:moveTo>
                    <a:pt x="3766" y="1"/>
                  </a:moveTo>
                  <a:cubicBezTo>
                    <a:pt x="391" y="698"/>
                    <a:pt x="0" y="2289"/>
                    <a:pt x="0" y="2289"/>
                  </a:cubicBezTo>
                  <a:cubicBezTo>
                    <a:pt x="251" y="2344"/>
                    <a:pt x="446" y="2372"/>
                    <a:pt x="698" y="2372"/>
                  </a:cubicBezTo>
                  <a:cubicBezTo>
                    <a:pt x="3013" y="2372"/>
                    <a:pt x="3766" y="1"/>
                    <a:pt x="3766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1180d1e0c15_0_0"/>
            <p:cNvSpPr/>
            <p:nvPr/>
          </p:nvSpPr>
          <p:spPr>
            <a:xfrm>
              <a:off x="8210876" y="2155991"/>
              <a:ext cx="131373" cy="50624"/>
            </a:xfrm>
            <a:custGeom>
              <a:rect b="b" l="l" r="r" t="t"/>
              <a:pathLst>
                <a:path extrusionOk="0" h="1535" w="3963">
                  <a:moveTo>
                    <a:pt x="3963" y="0"/>
                  </a:moveTo>
                  <a:cubicBezTo>
                    <a:pt x="782" y="28"/>
                    <a:pt x="1" y="1284"/>
                    <a:pt x="1" y="1284"/>
                  </a:cubicBezTo>
                  <a:cubicBezTo>
                    <a:pt x="419" y="1423"/>
                    <a:pt x="810" y="1507"/>
                    <a:pt x="1173" y="1507"/>
                  </a:cubicBezTo>
                  <a:cubicBezTo>
                    <a:pt x="2902" y="1535"/>
                    <a:pt x="3963" y="0"/>
                    <a:pt x="3963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1180d1e0c15_0_0"/>
            <p:cNvSpPr/>
            <p:nvPr/>
          </p:nvSpPr>
          <p:spPr>
            <a:xfrm>
              <a:off x="8145243" y="2044645"/>
              <a:ext cx="74919" cy="108603"/>
            </a:xfrm>
            <a:custGeom>
              <a:rect b="b" l="l" r="r" t="t"/>
              <a:pathLst>
                <a:path extrusionOk="0" h="3293" w="2260">
                  <a:moveTo>
                    <a:pt x="168" y="0"/>
                  </a:moveTo>
                  <a:cubicBezTo>
                    <a:pt x="168" y="0"/>
                    <a:pt x="0" y="2595"/>
                    <a:pt x="2093" y="3293"/>
                  </a:cubicBezTo>
                  <a:cubicBezTo>
                    <a:pt x="2093" y="3293"/>
                    <a:pt x="2260" y="1842"/>
                    <a:pt x="168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1180d1e0c15_0_0"/>
            <p:cNvSpPr/>
            <p:nvPr/>
          </p:nvSpPr>
          <p:spPr>
            <a:xfrm>
              <a:off x="8130426" y="2107211"/>
              <a:ext cx="78665" cy="104019"/>
            </a:xfrm>
            <a:custGeom>
              <a:rect b="b" l="l" r="r" t="t"/>
              <a:pathLst>
                <a:path extrusionOk="0" h="3154" w="2373">
                  <a:moveTo>
                    <a:pt x="1" y="1"/>
                  </a:moveTo>
                  <a:cubicBezTo>
                    <a:pt x="1" y="1"/>
                    <a:pt x="196" y="2651"/>
                    <a:pt x="2372" y="3153"/>
                  </a:cubicBezTo>
                  <a:cubicBezTo>
                    <a:pt x="2372" y="3153"/>
                    <a:pt x="2288" y="1647"/>
                    <a:pt x="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1180d1e0c15_0_0"/>
            <p:cNvSpPr/>
            <p:nvPr/>
          </p:nvSpPr>
          <p:spPr>
            <a:xfrm>
              <a:off x="8154492" y="2063049"/>
              <a:ext cx="62919" cy="90200"/>
            </a:xfrm>
            <a:custGeom>
              <a:rect b="b" l="l" r="r" t="t"/>
              <a:pathLst>
                <a:path extrusionOk="0" h="2735" w="1898">
                  <a:moveTo>
                    <a:pt x="84" y="0"/>
                  </a:moveTo>
                  <a:lnTo>
                    <a:pt x="28" y="0"/>
                  </a:lnTo>
                  <a:cubicBezTo>
                    <a:pt x="0" y="28"/>
                    <a:pt x="0" y="56"/>
                    <a:pt x="28" y="56"/>
                  </a:cubicBezTo>
                  <a:cubicBezTo>
                    <a:pt x="726" y="726"/>
                    <a:pt x="1758" y="2707"/>
                    <a:pt x="1758" y="2707"/>
                  </a:cubicBezTo>
                  <a:cubicBezTo>
                    <a:pt x="1758" y="2735"/>
                    <a:pt x="1786" y="2735"/>
                    <a:pt x="1814" y="2735"/>
                  </a:cubicBezTo>
                  <a:lnTo>
                    <a:pt x="1841" y="2735"/>
                  </a:lnTo>
                  <a:cubicBezTo>
                    <a:pt x="1897" y="2735"/>
                    <a:pt x="1897" y="2679"/>
                    <a:pt x="1897" y="2679"/>
                  </a:cubicBezTo>
                  <a:cubicBezTo>
                    <a:pt x="1841" y="2595"/>
                    <a:pt x="837" y="698"/>
                    <a:pt x="140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1180d1e0c15_0_0"/>
            <p:cNvSpPr/>
            <p:nvPr/>
          </p:nvSpPr>
          <p:spPr>
            <a:xfrm>
              <a:off x="8145243" y="2129309"/>
              <a:ext cx="64775" cy="83769"/>
            </a:xfrm>
            <a:custGeom>
              <a:rect b="b" l="l" r="r" t="t"/>
              <a:pathLst>
                <a:path extrusionOk="0" h="2540" w="1954">
                  <a:moveTo>
                    <a:pt x="84" y="0"/>
                  </a:moveTo>
                  <a:cubicBezTo>
                    <a:pt x="84" y="0"/>
                    <a:pt x="28" y="0"/>
                    <a:pt x="28" y="28"/>
                  </a:cubicBezTo>
                  <a:cubicBezTo>
                    <a:pt x="0" y="56"/>
                    <a:pt x="28" y="112"/>
                    <a:pt x="28" y="112"/>
                  </a:cubicBezTo>
                  <a:cubicBezTo>
                    <a:pt x="530" y="530"/>
                    <a:pt x="1841" y="2483"/>
                    <a:pt x="1841" y="2511"/>
                  </a:cubicBezTo>
                  <a:lnTo>
                    <a:pt x="1897" y="2539"/>
                  </a:lnTo>
                  <a:lnTo>
                    <a:pt x="1925" y="2539"/>
                  </a:lnTo>
                  <a:cubicBezTo>
                    <a:pt x="1953" y="2511"/>
                    <a:pt x="1953" y="2483"/>
                    <a:pt x="1925" y="2483"/>
                  </a:cubicBezTo>
                  <a:cubicBezTo>
                    <a:pt x="1841" y="2400"/>
                    <a:pt x="558" y="447"/>
                    <a:pt x="84" y="28"/>
                  </a:cubicBezTo>
                  <a:cubicBezTo>
                    <a:pt x="112" y="0"/>
                    <a:pt x="112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1180d1e0c15_0_0"/>
            <p:cNvSpPr/>
            <p:nvPr/>
          </p:nvSpPr>
          <p:spPr>
            <a:xfrm>
              <a:off x="8213661" y="2102627"/>
              <a:ext cx="93450" cy="58902"/>
            </a:xfrm>
            <a:custGeom>
              <a:rect b="b" l="l" r="r" t="t"/>
              <a:pathLst>
                <a:path extrusionOk="0" h="1786" w="2819">
                  <a:moveTo>
                    <a:pt x="2791" y="0"/>
                  </a:moveTo>
                  <a:cubicBezTo>
                    <a:pt x="2763" y="0"/>
                    <a:pt x="2763" y="0"/>
                    <a:pt x="2791" y="0"/>
                  </a:cubicBezTo>
                  <a:cubicBezTo>
                    <a:pt x="2763" y="56"/>
                    <a:pt x="1424" y="921"/>
                    <a:pt x="29" y="1674"/>
                  </a:cubicBezTo>
                  <a:cubicBezTo>
                    <a:pt x="1" y="1674"/>
                    <a:pt x="1" y="1758"/>
                    <a:pt x="1" y="1758"/>
                  </a:cubicBezTo>
                  <a:cubicBezTo>
                    <a:pt x="1" y="1786"/>
                    <a:pt x="29" y="1786"/>
                    <a:pt x="29" y="1786"/>
                  </a:cubicBezTo>
                  <a:lnTo>
                    <a:pt x="56" y="1786"/>
                  </a:lnTo>
                  <a:cubicBezTo>
                    <a:pt x="1451" y="1032"/>
                    <a:pt x="2791" y="112"/>
                    <a:pt x="2791" y="112"/>
                  </a:cubicBezTo>
                  <a:cubicBezTo>
                    <a:pt x="2818" y="84"/>
                    <a:pt x="2818" y="56"/>
                    <a:pt x="2791" y="56"/>
                  </a:cubicBezTo>
                  <a:cubicBezTo>
                    <a:pt x="2818" y="0"/>
                    <a:pt x="2791" y="0"/>
                    <a:pt x="2791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1180d1e0c15_0_0"/>
            <p:cNvSpPr/>
            <p:nvPr/>
          </p:nvSpPr>
          <p:spPr>
            <a:xfrm>
              <a:off x="8209981" y="2165193"/>
              <a:ext cx="110986" cy="34068"/>
            </a:xfrm>
            <a:custGeom>
              <a:rect b="b" l="l" r="r" t="t"/>
              <a:pathLst>
                <a:path extrusionOk="0" h="1033" w="3348">
                  <a:moveTo>
                    <a:pt x="3292" y="0"/>
                  </a:moveTo>
                  <a:cubicBezTo>
                    <a:pt x="3236" y="0"/>
                    <a:pt x="3236" y="0"/>
                    <a:pt x="3292" y="0"/>
                  </a:cubicBezTo>
                  <a:cubicBezTo>
                    <a:pt x="3236" y="0"/>
                    <a:pt x="1423" y="670"/>
                    <a:pt x="28" y="949"/>
                  </a:cubicBezTo>
                  <a:cubicBezTo>
                    <a:pt x="0" y="949"/>
                    <a:pt x="0" y="977"/>
                    <a:pt x="0" y="1005"/>
                  </a:cubicBezTo>
                  <a:cubicBezTo>
                    <a:pt x="0" y="1033"/>
                    <a:pt x="28" y="1033"/>
                    <a:pt x="84" y="1033"/>
                  </a:cubicBezTo>
                  <a:lnTo>
                    <a:pt x="84" y="1033"/>
                  </a:lnTo>
                  <a:cubicBezTo>
                    <a:pt x="1479" y="754"/>
                    <a:pt x="3292" y="112"/>
                    <a:pt x="3320" y="112"/>
                  </a:cubicBezTo>
                  <a:cubicBezTo>
                    <a:pt x="3348" y="112"/>
                    <a:pt x="3348" y="56"/>
                    <a:pt x="3348" y="28"/>
                  </a:cubicBezTo>
                  <a:cubicBezTo>
                    <a:pt x="3320" y="28"/>
                    <a:pt x="3292" y="0"/>
                    <a:pt x="329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1180d1e0c15_0_0"/>
            <p:cNvSpPr/>
            <p:nvPr/>
          </p:nvSpPr>
          <p:spPr>
            <a:xfrm>
              <a:off x="8070329" y="2063972"/>
              <a:ext cx="94378" cy="111373"/>
            </a:xfrm>
            <a:custGeom>
              <a:rect b="b" l="l" r="r" t="t"/>
              <a:pathLst>
                <a:path extrusionOk="0" h="3377" w="2847">
                  <a:moveTo>
                    <a:pt x="865" y="0"/>
                  </a:moveTo>
                  <a:lnTo>
                    <a:pt x="865" y="0"/>
                  </a:lnTo>
                  <a:cubicBezTo>
                    <a:pt x="0" y="2400"/>
                    <a:pt x="1172" y="3376"/>
                    <a:pt x="1172" y="3376"/>
                  </a:cubicBezTo>
                  <a:cubicBezTo>
                    <a:pt x="2846" y="1814"/>
                    <a:pt x="865" y="0"/>
                    <a:pt x="86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1180d1e0c15_0_0"/>
            <p:cNvSpPr/>
            <p:nvPr/>
          </p:nvSpPr>
          <p:spPr>
            <a:xfrm>
              <a:off x="8104538" y="2106288"/>
              <a:ext cx="66632" cy="161074"/>
            </a:xfrm>
            <a:custGeom>
              <a:rect b="b" l="l" r="r" t="t"/>
              <a:pathLst>
                <a:path extrusionOk="0" h="4884" w="2010">
                  <a:moveTo>
                    <a:pt x="84" y="1"/>
                  </a:moveTo>
                  <a:cubicBezTo>
                    <a:pt x="28" y="1"/>
                    <a:pt x="28" y="29"/>
                    <a:pt x="28" y="29"/>
                  </a:cubicBezTo>
                  <a:lnTo>
                    <a:pt x="112" y="2093"/>
                  </a:lnTo>
                  <a:cubicBezTo>
                    <a:pt x="112" y="2121"/>
                    <a:pt x="1" y="2791"/>
                    <a:pt x="1061" y="4688"/>
                  </a:cubicBezTo>
                  <a:cubicBezTo>
                    <a:pt x="1061" y="4688"/>
                    <a:pt x="1172" y="4855"/>
                    <a:pt x="1340" y="4883"/>
                  </a:cubicBezTo>
                  <a:lnTo>
                    <a:pt x="1368" y="4883"/>
                  </a:lnTo>
                  <a:cubicBezTo>
                    <a:pt x="1535" y="4883"/>
                    <a:pt x="1786" y="4744"/>
                    <a:pt x="2009" y="4465"/>
                  </a:cubicBezTo>
                  <a:lnTo>
                    <a:pt x="2009" y="4409"/>
                  </a:lnTo>
                  <a:lnTo>
                    <a:pt x="1954" y="4409"/>
                  </a:lnTo>
                  <a:cubicBezTo>
                    <a:pt x="1954" y="4409"/>
                    <a:pt x="1926" y="4409"/>
                    <a:pt x="1926" y="4437"/>
                  </a:cubicBezTo>
                  <a:cubicBezTo>
                    <a:pt x="1702" y="4688"/>
                    <a:pt x="1507" y="4827"/>
                    <a:pt x="1368" y="4827"/>
                  </a:cubicBezTo>
                  <a:lnTo>
                    <a:pt x="1340" y="4827"/>
                  </a:lnTo>
                  <a:cubicBezTo>
                    <a:pt x="1200" y="4771"/>
                    <a:pt x="1117" y="4688"/>
                    <a:pt x="1117" y="4632"/>
                  </a:cubicBezTo>
                  <a:cubicBezTo>
                    <a:pt x="112" y="2791"/>
                    <a:pt x="168" y="2121"/>
                    <a:pt x="168" y="2093"/>
                  </a:cubicBezTo>
                  <a:lnTo>
                    <a:pt x="112" y="29"/>
                  </a:lnTo>
                  <a:cubicBezTo>
                    <a:pt x="140" y="29"/>
                    <a:pt x="112" y="1"/>
                    <a:pt x="84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1180d1e0c15_0_0"/>
            <p:cNvSpPr/>
            <p:nvPr/>
          </p:nvSpPr>
          <p:spPr>
            <a:xfrm>
              <a:off x="8104538" y="2104441"/>
              <a:ext cx="89737" cy="103095"/>
            </a:xfrm>
            <a:custGeom>
              <a:rect b="b" l="l" r="r" t="t"/>
              <a:pathLst>
                <a:path extrusionOk="0" h="3126" w="2707">
                  <a:moveTo>
                    <a:pt x="2344" y="1"/>
                  </a:moveTo>
                  <a:cubicBezTo>
                    <a:pt x="1" y="1759"/>
                    <a:pt x="280" y="3126"/>
                    <a:pt x="280" y="3126"/>
                  </a:cubicBezTo>
                  <a:cubicBezTo>
                    <a:pt x="2707" y="2456"/>
                    <a:pt x="2344" y="1"/>
                    <a:pt x="2344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1180d1e0c15_0_0"/>
            <p:cNvSpPr/>
            <p:nvPr/>
          </p:nvSpPr>
          <p:spPr>
            <a:xfrm>
              <a:off x="8127675" y="2153220"/>
              <a:ext cx="85096" cy="80999"/>
            </a:xfrm>
            <a:custGeom>
              <a:rect b="b" l="l" r="r" t="t"/>
              <a:pathLst>
                <a:path extrusionOk="0" h="2456" w="2567">
                  <a:moveTo>
                    <a:pt x="2567" y="1"/>
                  </a:moveTo>
                  <a:lnTo>
                    <a:pt x="2567" y="1"/>
                  </a:lnTo>
                  <a:cubicBezTo>
                    <a:pt x="140" y="1200"/>
                    <a:pt x="0" y="2456"/>
                    <a:pt x="0" y="2456"/>
                  </a:cubicBezTo>
                  <a:cubicBezTo>
                    <a:pt x="2204" y="2288"/>
                    <a:pt x="2567" y="1"/>
                    <a:pt x="256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1180d1e0c15_0_0"/>
            <p:cNvSpPr/>
            <p:nvPr/>
          </p:nvSpPr>
          <p:spPr>
            <a:xfrm>
              <a:off x="8025016" y="2137587"/>
              <a:ext cx="88809" cy="60749"/>
            </a:xfrm>
            <a:custGeom>
              <a:rect b="b" l="l" r="r" t="t"/>
              <a:pathLst>
                <a:path extrusionOk="0" h="1842" w="267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26" y="1842"/>
                    <a:pt x="2372" y="1842"/>
                  </a:cubicBezTo>
                  <a:cubicBezTo>
                    <a:pt x="2483" y="1842"/>
                    <a:pt x="2539" y="1842"/>
                    <a:pt x="2651" y="1814"/>
                  </a:cubicBezTo>
                  <a:cubicBezTo>
                    <a:pt x="2679" y="1842"/>
                    <a:pt x="2316" y="670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1180d1e0c15_0_0"/>
            <p:cNvSpPr/>
            <p:nvPr/>
          </p:nvSpPr>
          <p:spPr>
            <a:xfrm>
              <a:off x="8033336" y="2193722"/>
              <a:ext cx="98058" cy="53395"/>
            </a:xfrm>
            <a:custGeom>
              <a:rect b="b" l="l" r="r" t="t"/>
              <a:pathLst>
                <a:path extrusionOk="0" h="1619" w="295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893" y="1618"/>
                    <a:pt x="2428" y="1618"/>
                  </a:cubicBezTo>
                  <a:cubicBezTo>
                    <a:pt x="2623" y="1618"/>
                    <a:pt x="2790" y="1562"/>
                    <a:pt x="2958" y="1535"/>
                  </a:cubicBezTo>
                  <a:cubicBezTo>
                    <a:pt x="2930" y="1535"/>
                    <a:pt x="2372" y="419"/>
                    <a:pt x="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1180d1e0c15_0_0"/>
            <p:cNvSpPr/>
            <p:nvPr/>
          </p:nvSpPr>
          <p:spPr>
            <a:xfrm>
              <a:off x="8036121" y="2150450"/>
              <a:ext cx="81416" cy="49734"/>
            </a:xfrm>
            <a:custGeom>
              <a:rect b="b" l="l" r="r" t="t"/>
              <a:pathLst>
                <a:path extrusionOk="0" h="1508" w="2456">
                  <a:moveTo>
                    <a:pt x="56" y="1"/>
                  </a:moveTo>
                  <a:cubicBezTo>
                    <a:pt x="0" y="1"/>
                    <a:pt x="0" y="1"/>
                    <a:pt x="0" y="29"/>
                  </a:cubicBezTo>
                  <a:cubicBezTo>
                    <a:pt x="0" y="57"/>
                    <a:pt x="0" y="85"/>
                    <a:pt x="56" y="85"/>
                  </a:cubicBezTo>
                  <a:cubicBezTo>
                    <a:pt x="809" y="364"/>
                    <a:pt x="2316" y="1480"/>
                    <a:pt x="2344" y="1507"/>
                  </a:cubicBezTo>
                  <a:lnTo>
                    <a:pt x="2399" y="1507"/>
                  </a:lnTo>
                  <a:cubicBezTo>
                    <a:pt x="2399" y="1507"/>
                    <a:pt x="2427" y="1507"/>
                    <a:pt x="2427" y="1480"/>
                  </a:cubicBezTo>
                  <a:cubicBezTo>
                    <a:pt x="2455" y="1452"/>
                    <a:pt x="2427" y="1424"/>
                    <a:pt x="2427" y="1424"/>
                  </a:cubicBezTo>
                  <a:cubicBezTo>
                    <a:pt x="2316" y="1340"/>
                    <a:pt x="865" y="224"/>
                    <a:pt x="56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1180d1e0c15_0_0"/>
            <p:cNvSpPr/>
            <p:nvPr/>
          </p:nvSpPr>
          <p:spPr>
            <a:xfrm>
              <a:off x="8053689" y="2203847"/>
              <a:ext cx="78632" cy="42346"/>
            </a:xfrm>
            <a:custGeom>
              <a:rect b="b" l="l" r="r" t="t"/>
              <a:pathLst>
                <a:path extrusionOk="0" h="1284" w="2372">
                  <a:moveTo>
                    <a:pt x="56" y="0"/>
                  </a:moveTo>
                  <a:cubicBezTo>
                    <a:pt x="0" y="0"/>
                    <a:pt x="0" y="0"/>
                    <a:pt x="0" y="56"/>
                  </a:cubicBezTo>
                  <a:cubicBezTo>
                    <a:pt x="0" y="84"/>
                    <a:pt x="0" y="112"/>
                    <a:pt x="56" y="112"/>
                  </a:cubicBezTo>
                  <a:cubicBezTo>
                    <a:pt x="558" y="251"/>
                    <a:pt x="2316" y="1283"/>
                    <a:pt x="2316" y="1283"/>
                  </a:cubicBezTo>
                  <a:lnTo>
                    <a:pt x="2344" y="1283"/>
                  </a:lnTo>
                  <a:cubicBezTo>
                    <a:pt x="2344" y="1283"/>
                    <a:pt x="2372" y="1283"/>
                    <a:pt x="2372" y="1255"/>
                  </a:cubicBezTo>
                  <a:cubicBezTo>
                    <a:pt x="2372" y="1228"/>
                    <a:pt x="2372" y="1200"/>
                    <a:pt x="2344" y="1200"/>
                  </a:cubicBezTo>
                  <a:cubicBezTo>
                    <a:pt x="2260" y="1172"/>
                    <a:pt x="558" y="140"/>
                    <a:pt x="56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1180d1e0c15_0_0"/>
            <p:cNvSpPr/>
            <p:nvPr/>
          </p:nvSpPr>
          <p:spPr>
            <a:xfrm>
              <a:off x="8116571" y="2127462"/>
              <a:ext cx="51813" cy="78229"/>
            </a:xfrm>
            <a:custGeom>
              <a:rect b="b" l="l" r="r" t="t"/>
              <a:pathLst>
                <a:path extrusionOk="0" h="2372" w="1563">
                  <a:moveTo>
                    <a:pt x="1507" y="0"/>
                  </a:moveTo>
                  <a:cubicBezTo>
                    <a:pt x="1507" y="0"/>
                    <a:pt x="1451" y="0"/>
                    <a:pt x="1451" y="28"/>
                  </a:cubicBezTo>
                  <a:cubicBezTo>
                    <a:pt x="1451" y="28"/>
                    <a:pt x="754" y="1172"/>
                    <a:pt x="0" y="2288"/>
                  </a:cubicBezTo>
                  <a:lnTo>
                    <a:pt x="0" y="2372"/>
                  </a:lnTo>
                  <a:lnTo>
                    <a:pt x="28" y="2372"/>
                  </a:lnTo>
                  <a:cubicBezTo>
                    <a:pt x="56" y="2372"/>
                    <a:pt x="56" y="2372"/>
                    <a:pt x="56" y="2316"/>
                  </a:cubicBezTo>
                  <a:cubicBezTo>
                    <a:pt x="865" y="1200"/>
                    <a:pt x="1535" y="56"/>
                    <a:pt x="1535" y="56"/>
                  </a:cubicBezTo>
                  <a:cubicBezTo>
                    <a:pt x="1563" y="28"/>
                    <a:pt x="1563" y="0"/>
                    <a:pt x="1507" y="0"/>
                  </a:cubicBezTo>
                  <a:cubicBezTo>
                    <a:pt x="1535" y="0"/>
                    <a:pt x="1507" y="0"/>
                    <a:pt x="150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1180d1e0c15_0_0"/>
            <p:cNvSpPr/>
            <p:nvPr/>
          </p:nvSpPr>
          <p:spPr>
            <a:xfrm>
              <a:off x="8125819" y="2169777"/>
              <a:ext cx="74952" cy="65366"/>
            </a:xfrm>
            <a:custGeom>
              <a:rect b="b" l="l" r="r" t="t"/>
              <a:pathLst>
                <a:path extrusionOk="0" h="1982" w="2261">
                  <a:moveTo>
                    <a:pt x="2176" y="1"/>
                  </a:moveTo>
                  <a:lnTo>
                    <a:pt x="2148" y="1"/>
                  </a:lnTo>
                  <a:cubicBezTo>
                    <a:pt x="2148" y="1"/>
                    <a:pt x="977" y="1173"/>
                    <a:pt x="28" y="1870"/>
                  </a:cubicBezTo>
                  <a:cubicBezTo>
                    <a:pt x="0" y="1870"/>
                    <a:pt x="0" y="1926"/>
                    <a:pt x="28" y="1954"/>
                  </a:cubicBezTo>
                  <a:lnTo>
                    <a:pt x="56" y="1982"/>
                  </a:lnTo>
                  <a:lnTo>
                    <a:pt x="84" y="1982"/>
                  </a:lnTo>
                  <a:cubicBezTo>
                    <a:pt x="1033" y="1256"/>
                    <a:pt x="2232" y="84"/>
                    <a:pt x="2232" y="57"/>
                  </a:cubicBezTo>
                  <a:cubicBezTo>
                    <a:pt x="2260" y="29"/>
                    <a:pt x="2260" y="29"/>
                    <a:pt x="223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1180d1e0c15_0_0"/>
            <p:cNvSpPr/>
            <p:nvPr/>
          </p:nvSpPr>
          <p:spPr>
            <a:xfrm>
              <a:off x="8035193" y="2230529"/>
              <a:ext cx="293212" cy="76382"/>
            </a:xfrm>
            <a:custGeom>
              <a:rect b="b" l="l" r="r" t="t"/>
              <a:pathLst>
                <a:path extrusionOk="0" h="2316" w="8845">
                  <a:moveTo>
                    <a:pt x="0" y="0"/>
                  </a:moveTo>
                  <a:lnTo>
                    <a:pt x="195" y="2316"/>
                  </a:lnTo>
                  <a:cubicBezTo>
                    <a:pt x="3041" y="2093"/>
                    <a:pt x="5971" y="1981"/>
                    <a:pt x="8733" y="1228"/>
                  </a:cubicBezTo>
                  <a:lnTo>
                    <a:pt x="8844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1180d1e0c15_0_0"/>
            <p:cNvSpPr/>
            <p:nvPr/>
          </p:nvSpPr>
          <p:spPr>
            <a:xfrm>
              <a:off x="8041656" y="2270074"/>
              <a:ext cx="283035" cy="170276"/>
            </a:xfrm>
            <a:custGeom>
              <a:rect b="b" l="l" r="r" t="t"/>
              <a:pathLst>
                <a:path extrusionOk="0" h="5163" w="8538">
                  <a:moveTo>
                    <a:pt x="8538" y="1"/>
                  </a:moveTo>
                  <a:lnTo>
                    <a:pt x="8538" y="1"/>
                  </a:lnTo>
                  <a:cubicBezTo>
                    <a:pt x="5776" y="754"/>
                    <a:pt x="2846" y="894"/>
                    <a:pt x="0" y="1061"/>
                  </a:cubicBezTo>
                  <a:lnTo>
                    <a:pt x="56" y="2037"/>
                  </a:lnTo>
                  <a:cubicBezTo>
                    <a:pt x="196" y="4102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01" y="5162"/>
                    <a:pt x="8175" y="4158"/>
                    <a:pt x="8370" y="2065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1180d1e0c15_0_0"/>
            <p:cNvSpPr/>
            <p:nvPr/>
          </p:nvSpPr>
          <p:spPr>
            <a:xfrm>
              <a:off x="8029624" y="2208432"/>
              <a:ext cx="303389" cy="62596"/>
            </a:xfrm>
            <a:custGeom>
              <a:rect b="b" l="l" r="r" t="t"/>
              <a:pathLst>
                <a:path extrusionOk="0" h="1898" w="9152">
                  <a:moveTo>
                    <a:pt x="1" y="1"/>
                  </a:moveTo>
                  <a:lnTo>
                    <a:pt x="1" y="1395"/>
                  </a:lnTo>
                  <a:cubicBezTo>
                    <a:pt x="1" y="1395"/>
                    <a:pt x="1898" y="1898"/>
                    <a:pt x="4883" y="1898"/>
                  </a:cubicBezTo>
                  <a:cubicBezTo>
                    <a:pt x="6139" y="1898"/>
                    <a:pt x="7561" y="1814"/>
                    <a:pt x="9152" y="1591"/>
                  </a:cubicBezTo>
                  <a:lnTo>
                    <a:pt x="9152" y="84"/>
                  </a:lnTo>
                  <a:lnTo>
                    <a:pt x="9152" y="84"/>
                  </a:lnTo>
                  <a:cubicBezTo>
                    <a:pt x="9152" y="84"/>
                    <a:pt x="7896" y="391"/>
                    <a:pt x="5302" y="391"/>
                  </a:cubicBezTo>
                  <a:cubicBezTo>
                    <a:pt x="3935" y="391"/>
                    <a:pt x="2177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1180d1e0c15_0_0"/>
            <p:cNvSpPr/>
            <p:nvPr/>
          </p:nvSpPr>
          <p:spPr>
            <a:xfrm>
              <a:off x="7968599" y="2270074"/>
              <a:ext cx="101771" cy="114144"/>
            </a:xfrm>
            <a:custGeom>
              <a:rect b="b" l="l" r="r" t="t"/>
              <a:pathLst>
                <a:path extrusionOk="0" h="3461" w="3070">
                  <a:moveTo>
                    <a:pt x="2037" y="1"/>
                  </a:moveTo>
                  <a:cubicBezTo>
                    <a:pt x="2037" y="1"/>
                    <a:pt x="307" y="447"/>
                    <a:pt x="0" y="3432"/>
                  </a:cubicBezTo>
                  <a:cubicBezTo>
                    <a:pt x="0" y="3460"/>
                    <a:pt x="3069" y="2540"/>
                    <a:pt x="2037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180d1e0c15_0_0"/>
            <p:cNvSpPr/>
            <p:nvPr/>
          </p:nvSpPr>
          <p:spPr>
            <a:xfrm>
              <a:off x="7998200" y="2190028"/>
              <a:ext cx="145230" cy="153687"/>
            </a:xfrm>
            <a:custGeom>
              <a:rect b="b" l="l" r="r" t="t"/>
              <a:pathLst>
                <a:path extrusionOk="0" h="4660" w="4381">
                  <a:moveTo>
                    <a:pt x="3683" y="1"/>
                  </a:moveTo>
                  <a:cubicBezTo>
                    <a:pt x="3488" y="1"/>
                    <a:pt x="3404" y="112"/>
                    <a:pt x="3404" y="112"/>
                  </a:cubicBezTo>
                  <a:cubicBezTo>
                    <a:pt x="1339" y="1619"/>
                    <a:pt x="1088" y="2372"/>
                    <a:pt x="1088" y="2428"/>
                  </a:cubicBezTo>
                  <a:lnTo>
                    <a:pt x="0" y="4576"/>
                  </a:lnTo>
                  <a:cubicBezTo>
                    <a:pt x="0" y="4604"/>
                    <a:pt x="0" y="4660"/>
                    <a:pt x="56" y="4660"/>
                  </a:cubicBezTo>
                  <a:lnTo>
                    <a:pt x="84" y="4660"/>
                  </a:lnTo>
                  <a:cubicBezTo>
                    <a:pt x="112" y="4660"/>
                    <a:pt x="112" y="4660"/>
                    <a:pt x="140" y="4604"/>
                  </a:cubicBezTo>
                  <a:lnTo>
                    <a:pt x="1228" y="2456"/>
                  </a:lnTo>
                  <a:cubicBezTo>
                    <a:pt x="1228" y="2456"/>
                    <a:pt x="1479" y="1674"/>
                    <a:pt x="3488" y="224"/>
                  </a:cubicBezTo>
                  <a:cubicBezTo>
                    <a:pt x="3488" y="224"/>
                    <a:pt x="3599" y="140"/>
                    <a:pt x="3711" y="140"/>
                  </a:cubicBezTo>
                  <a:lnTo>
                    <a:pt x="3767" y="140"/>
                  </a:lnTo>
                  <a:cubicBezTo>
                    <a:pt x="3962" y="224"/>
                    <a:pt x="4129" y="475"/>
                    <a:pt x="4241" y="838"/>
                  </a:cubicBezTo>
                  <a:cubicBezTo>
                    <a:pt x="4241" y="893"/>
                    <a:pt x="4269" y="893"/>
                    <a:pt x="4297" y="893"/>
                  </a:cubicBezTo>
                  <a:lnTo>
                    <a:pt x="4297" y="893"/>
                  </a:lnTo>
                  <a:cubicBezTo>
                    <a:pt x="4325" y="893"/>
                    <a:pt x="4380" y="838"/>
                    <a:pt x="4325" y="810"/>
                  </a:cubicBezTo>
                  <a:cubicBezTo>
                    <a:pt x="4241" y="363"/>
                    <a:pt x="4018" y="84"/>
                    <a:pt x="382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180d1e0c15_0_0"/>
            <p:cNvSpPr/>
            <p:nvPr/>
          </p:nvSpPr>
          <p:spPr>
            <a:xfrm>
              <a:off x="8025016" y="1889137"/>
              <a:ext cx="310781" cy="556702"/>
            </a:xfrm>
            <a:custGeom>
              <a:rect b="b" l="l" r="r" t="t"/>
              <a:pathLst>
                <a:path extrusionOk="0" h="16880" w="9375">
                  <a:moveTo>
                    <a:pt x="4994" y="447"/>
                  </a:moveTo>
                  <a:lnTo>
                    <a:pt x="9012" y="9598"/>
                  </a:lnTo>
                  <a:lnTo>
                    <a:pt x="7645" y="15345"/>
                  </a:lnTo>
                  <a:lnTo>
                    <a:pt x="6501" y="10044"/>
                  </a:lnTo>
                  <a:cubicBezTo>
                    <a:pt x="6501" y="9961"/>
                    <a:pt x="6417" y="9933"/>
                    <a:pt x="6361" y="9933"/>
                  </a:cubicBezTo>
                  <a:lnTo>
                    <a:pt x="6361" y="9933"/>
                  </a:lnTo>
                  <a:cubicBezTo>
                    <a:pt x="6278" y="9933"/>
                    <a:pt x="6250" y="9961"/>
                    <a:pt x="6222" y="10044"/>
                  </a:cubicBezTo>
                  <a:lnTo>
                    <a:pt x="4492" y="16210"/>
                  </a:lnTo>
                  <a:lnTo>
                    <a:pt x="3069" y="9961"/>
                  </a:lnTo>
                  <a:cubicBezTo>
                    <a:pt x="3069" y="9905"/>
                    <a:pt x="3013" y="9849"/>
                    <a:pt x="2930" y="9849"/>
                  </a:cubicBezTo>
                  <a:lnTo>
                    <a:pt x="2930" y="9849"/>
                  </a:lnTo>
                  <a:cubicBezTo>
                    <a:pt x="2874" y="9849"/>
                    <a:pt x="2818" y="9905"/>
                    <a:pt x="2790" y="9961"/>
                  </a:cubicBezTo>
                  <a:lnTo>
                    <a:pt x="1395" y="15094"/>
                  </a:lnTo>
                  <a:lnTo>
                    <a:pt x="168" y="9765"/>
                  </a:lnTo>
                  <a:close/>
                  <a:moveTo>
                    <a:pt x="5022" y="1"/>
                  </a:moveTo>
                  <a:cubicBezTo>
                    <a:pt x="4994" y="1"/>
                    <a:pt x="4910" y="28"/>
                    <a:pt x="4910" y="56"/>
                  </a:cubicBezTo>
                  <a:lnTo>
                    <a:pt x="28" y="9626"/>
                  </a:lnTo>
                  <a:cubicBezTo>
                    <a:pt x="28" y="9654"/>
                    <a:pt x="0" y="9682"/>
                    <a:pt x="28" y="9737"/>
                  </a:cubicBezTo>
                  <a:lnTo>
                    <a:pt x="1367" y="15652"/>
                  </a:lnTo>
                  <a:cubicBezTo>
                    <a:pt x="1367" y="15736"/>
                    <a:pt x="1423" y="15764"/>
                    <a:pt x="1507" y="15764"/>
                  </a:cubicBezTo>
                  <a:lnTo>
                    <a:pt x="1507" y="15764"/>
                  </a:lnTo>
                  <a:cubicBezTo>
                    <a:pt x="1563" y="15764"/>
                    <a:pt x="1618" y="15736"/>
                    <a:pt x="1646" y="15652"/>
                  </a:cubicBezTo>
                  <a:lnTo>
                    <a:pt x="3041" y="10519"/>
                  </a:lnTo>
                  <a:lnTo>
                    <a:pt x="4464" y="16768"/>
                  </a:lnTo>
                  <a:cubicBezTo>
                    <a:pt x="4464" y="16852"/>
                    <a:pt x="4548" y="16879"/>
                    <a:pt x="4604" y="16879"/>
                  </a:cubicBezTo>
                  <a:lnTo>
                    <a:pt x="4604" y="16879"/>
                  </a:lnTo>
                  <a:cubicBezTo>
                    <a:pt x="4687" y="16879"/>
                    <a:pt x="4715" y="16852"/>
                    <a:pt x="4743" y="16768"/>
                  </a:cubicBezTo>
                  <a:lnTo>
                    <a:pt x="6445" y="10602"/>
                  </a:lnTo>
                  <a:lnTo>
                    <a:pt x="7589" y="15959"/>
                  </a:lnTo>
                  <a:cubicBezTo>
                    <a:pt x="7589" y="16043"/>
                    <a:pt x="7673" y="16070"/>
                    <a:pt x="7728" y="16070"/>
                  </a:cubicBezTo>
                  <a:cubicBezTo>
                    <a:pt x="7812" y="16070"/>
                    <a:pt x="7840" y="16043"/>
                    <a:pt x="7868" y="15959"/>
                  </a:cubicBezTo>
                  <a:lnTo>
                    <a:pt x="9374" y="9598"/>
                  </a:lnTo>
                  <a:lnTo>
                    <a:pt x="9374" y="9514"/>
                  </a:lnTo>
                  <a:lnTo>
                    <a:pt x="5273" y="112"/>
                  </a:lnTo>
                  <a:cubicBezTo>
                    <a:pt x="5134" y="28"/>
                    <a:pt x="5050" y="1"/>
                    <a:pt x="5022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180d1e0c15_0_0"/>
            <p:cNvSpPr/>
            <p:nvPr/>
          </p:nvSpPr>
          <p:spPr>
            <a:xfrm>
              <a:off x="8287647" y="2275615"/>
              <a:ext cx="101771" cy="114111"/>
            </a:xfrm>
            <a:custGeom>
              <a:rect b="b" l="l" r="r" t="t"/>
              <a:pathLst>
                <a:path extrusionOk="0" h="3460" w="3070">
                  <a:moveTo>
                    <a:pt x="1005" y="0"/>
                  </a:moveTo>
                  <a:lnTo>
                    <a:pt x="1005" y="0"/>
                  </a:lnTo>
                  <a:cubicBezTo>
                    <a:pt x="1" y="2511"/>
                    <a:pt x="3069" y="3460"/>
                    <a:pt x="3069" y="3460"/>
                  </a:cubicBezTo>
                  <a:cubicBezTo>
                    <a:pt x="2763" y="447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180d1e0c15_0_0"/>
            <p:cNvSpPr/>
            <p:nvPr/>
          </p:nvSpPr>
          <p:spPr>
            <a:xfrm>
              <a:off x="8215517" y="2196459"/>
              <a:ext cx="145230" cy="153687"/>
            </a:xfrm>
            <a:custGeom>
              <a:rect b="b" l="l" r="r" t="t"/>
              <a:pathLst>
                <a:path extrusionOk="0" h="4660" w="4381">
                  <a:moveTo>
                    <a:pt x="642" y="1"/>
                  </a:moveTo>
                  <a:cubicBezTo>
                    <a:pt x="614" y="1"/>
                    <a:pt x="558" y="1"/>
                    <a:pt x="531" y="29"/>
                  </a:cubicBezTo>
                  <a:cubicBezTo>
                    <a:pt x="335" y="85"/>
                    <a:pt x="140" y="364"/>
                    <a:pt x="0" y="838"/>
                  </a:cubicBezTo>
                  <a:cubicBezTo>
                    <a:pt x="0" y="866"/>
                    <a:pt x="0" y="894"/>
                    <a:pt x="56" y="894"/>
                  </a:cubicBezTo>
                  <a:lnTo>
                    <a:pt x="56" y="894"/>
                  </a:lnTo>
                  <a:cubicBezTo>
                    <a:pt x="84" y="894"/>
                    <a:pt x="112" y="894"/>
                    <a:pt x="112" y="866"/>
                  </a:cubicBezTo>
                  <a:cubicBezTo>
                    <a:pt x="224" y="447"/>
                    <a:pt x="363" y="196"/>
                    <a:pt x="558" y="168"/>
                  </a:cubicBezTo>
                  <a:lnTo>
                    <a:pt x="670" y="168"/>
                  </a:lnTo>
                  <a:cubicBezTo>
                    <a:pt x="782" y="168"/>
                    <a:pt x="893" y="224"/>
                    <a:pt x="893" y="224"/>
                  </a:cubicBezTo>
                  <a:cubicBezTo>
                    <a:pt x="2902" y="1703"/>
                    <a:pt x="3153" y="2456"/>
                    <a:pt x="3153" y="2456"/>
                  </a:cubicBezTo>
                  <a:lnTo>
                    <a:pt x="4241" y="4632"/>
                  </a:lnTo>
                  <a:cubicBezTo>
                    <a:pt x="4241" y="4660"/>
                    <a:pt x="4269" y="4660"/>
                    <a:pt x="4297" y="4660"/>
                  </a:cubicBezTo>
                  <a:lnTo>
                    <a:pt x="4325" y="4660"/>
                  </a:lnTo>
                  <a:cubicBezTo>
                    <a:pt x="4381" y="4660"/>
                    <a:pt x="4381" y="4632"/>
                    <a:pt x="4381" y="4604"/>
                  </a:cubicBezTo>
                  <a:lnTo>
                    <a:pt x="3293" y="2428"/>
                  </a:lnTo>
                  <a:cubicBezTo>
                    <a:pt x="3293" y="2400"/>
                    <a:pt x="3041" y="1619"/>
                    <a:pt x="977" y="140"/>
                  </a:cubicBezTo>
                  <a:cubicBezTo>
                    <a:pt x="921" y="57"/>
                    <a:pt x="810" y="1"/>
                    <a:pt x="642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1180d1e0c15_0_0"/>
            <p:cNvSpPr/>
            <p:nvPr/>
          </p:nvSpPr>
          <p:spPr>
            <a:xfrm>
              <a:off x="8226621" y="2244316"/>
              <a:ext cx="106378" cy="145409"/>
            </a:xfrm>
            <a:custGeom>
              <a:rect b="b" l="l" r="r" t="t"/>
              <a:pathLst>
                <a:path extrusionOk="0" h="4409" w="3209">
                  <a:moveTo>
                    <a:pt x="2232" y="1"/>
                  </a:moveTo>
                  <a:lnTo>
                    <a:pt x="2232" y="1"/>
                  </a:lnTo>
                  <a:cubicBezTo>
                    <a:pt x="0" y="1870"/>
                    <a:pt x="1591" y="4409"/>
                    <a:pt x="1591" y="4409"/>
                  </a:cubicBezTo>
                  <a:cubicBezTo>
                    <a:pt x="3209" y="1340"/>
                    <a:pt x="2232" y="1"/>
                    <a:pt x="2232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1180d1e0c15_0_0"/>
            <p:cNvSpPr/>
            <p:nvPr/>
          </p:nvSpPr>
          <p:spPr>
            <a:xfrm>
              <a:off x="8197020" y="2222251"/>
              <a:ext cx="90665" cy="127896"/>
            </a:xfrm>
            <a:custGeom>
              <a:rect b="b" l="l" r="r" t="t"/>
              <a:pathLst>
                <a:path extrusionOk="0" h="3878" w="2735">
                  <a:moveTo>
                    <a:pt x="2232" y="0"/>
                  </a:moveTo>
                  <a:cubicBezTo>
                    <a:pt x="0" y="1311"/>
                    <a:pt x="754" y="3878"/>
                    <a:pt x="754" y="3878"/>
                  </a:cubicBezTo>
                  <a:cubicBezTo>
                    <a:pt x="2735" y="1451"/>
                    <a:pt x="2232" y="0"/>
                    <a:pt x="2232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1180d1e0c15_0_0"/>
            <p:cNvSpPr/>
            <p:nvPr/>
          </p:nvSpPr>
          <p:spPr>
            <a:xfrm>
              <a:off x="8305215" y="2240655"/>
              <a:ext cx="124909" cy="38653"/>
            </a:xfrm>
            <a:custGeom>
              <a:rect b="b" l="l" r="r" t="t"/>
              <a:pathLst>
                <a:path extrusionOk="0" h="1172" w="3768">
                  <a:moveTo>
                    <a:pt x="1340" y="0"/>
                  </a:moveTo>
                  <a:cubicBezTo>
                    <a:pt x="921" y="0"/>
                    <a:pt x="447" y="112"/>
                    <a:pt x="1" y="418"/>
                  </a:cubicBezTo>
                  <a:cubicBezTo>
                    <a:pt x="1" y="418"/>
                    <a:pt x="698" y="1172"/>
                    <a:pt x="2512" y="1172"/>
                  </a:cubicBezTo>
                  <a:cubicBezTo>
                    <a:pt x="2874" y="1172"/>
                    <a:pt x="3293" y="1116"/>
                    <a:pt x="3767" y="1060"/>
                  </a:cubicBezTo>
                  <a:cubicBezTo>
                    <a:pt x="3739" y="1032"/>
                    <a:pt x="2679" y="0"/>
                    <a:pt x="1340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1180d1e0c15_0_0"/>
            <p:cNvSpPr/>
            <p:nvPr/>
          </p:nvSpPr>
          <p:spPr>
            <a:xfrm>
              <a:off x="8263614" y="2193722"/>
              <a:ext cx="130412" cy="33145"/>
            </a:xfrm>
            <a:custGeom>
              <a:rect b="b" l="l" r="r" t="t"/>
              <a:pathLst>
                <a:path extrusionOk="0" h="1005" w="3934">
                  <a:moveTo>
                    <a:pt x="1674" y="0"/>
                  </a:moveTo>
                  <a:cubicBezTo>
                    <a:pt x="1116" y="0"/>
                    <a:pt x="558" y="140"/>
                    <a:pt x="0" y="558"/>
                  </a:cubicBezTo>
                  <a:cubicBezTo>
                    <a:pt x="0" y="558"/>
                    <a:pt x="586" y="1005"/>
                    <a:pt x="1897" y="1005"/>
                  </a:cubicBezTo>
                  <a:cubicBezTo>
                    <a:pt x="2455" y="1005"/>
                    <a:pt x="3125" y="949"/>
                    <a:pt x="3934" y="726"/>
                  </a:cubicBezTo>
                  <a:cubicBezTo>
                    <a:pt x="3934" y="726"/>
                    <a:pt x="2874" y="0"/>
                    <a:pt x="1674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1180d1e0c15_0_0"/>
            <p:cNvSpPr/>
            <p:nvPr/>
          </p:nvSpPr>
          <p:spPr>
            <a:xfrm>
              <a:off x="8302430" y="2252594"/>
              <a:ext cx="109196" cy="15665"/>
            </a:xfrm>
            <a:custGeom>
              <a:rect b="b" l="l" r="r" t="t"/>
              <a:pathLst>
                <a:path extrusionOk="0" h="475" w="3294">
                  <a:moveTo>
                    <a:pt x="85" y="1"/>
                  </a:moveTo>
                  <a:cubicBezTo>
                    <a:pt x="29" y="1"/>
                    <a:pt x="29" y="29"/>
                    <a:pt x="1" y="29"/>
                  </a:cubicBezTo>
                  <a:cubicBezTo>
                    <a:pt x="1" y="56"/>
                    <a:pt x="1" y="112"/>
                    <a:pt x="29" y="112"/>
                  </a:cubicBezTo>
                  <a:cubicBezTo>
                    <a:pt x="113" y="140"/>
                    <a:pt x="1814" y="475"/>
                    <a:pt x="2875" y="475"/>
                  </a:cubicBezTo>
                  <a:lnTo>
                    <a:pt x="3209" y="475"/>
                  </a:lnTo>
                  <a:cubicBezTo>
                    <a:pt x="3237" y="475"/>
                    <a:pt x="3293" y="447"/>
                    <a:pt x="3237" y="419"/>
                  </a:cubicBezTo>
                  <a:cubicBezTo>
                    <a:pt x="3237" y="391"/>
                    <a:pt x="3209" y="335"/>
                    <a:pt x="3181" y="335"/>
                  </a:cubicBezTo>
                  <a:lnTo>
                    <a:pt x="3181" y="335"/>
                  </a:lnTo>
                  <a:lnTo>
                    <a:pt x="2819" y="335"/>
                  </a:lnTo>
                  <a:cubicBezTo>
                    <a:pt x="1842" y="391"/>
                    <a:pt x="113" y="1"/>
                    <a:pt x="8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180d1e0c15_0_0"/>
            <p:cNvSpPr/>
            <p:nvPr/>
          </p:nvSpPr>
          <p:spPr>
            <a:xfrm>
              <a:off x="8261758" y="2211202"/>
              <a:ext cx="105450" cy="10158"/>
            </a:xfrm>
            <a:custGeom>
              <a:rect b="b" l="l" r="r" t="t"/>
              <a:pathLst>
                <a:path extrusionOk="0" h="308" w="3181">
                  <a:moveTo>
                    <a:pt x="84" y="0"/>
                  </a:moveTo>
                  <a:cubicBezTo>
                    <a:pt x="56" y="0"/>
                    <a:pt x="0" y="28"/>
                    <a:pt x="0" y="56"/>
                  </a:cubicBezTo>
                  <a:cubicBezTo>
                    <a:pt x="0" y="112"/>
                    <a:pt x="56" y="140"/>
                    <a:pt x="84" y="140"/>
                  </a:cubicBezTo>
                  <a:cubicBezTo>
                    <a:pt x="140" y="140"/>
                    <a:pt x="1646" y="307"/>
                    <a:pt x="2567" y="307"/>
                  </a:cubicBezTo>
                  <a:cubicBezTo>
                    <a:pt x="2790" y="307"/>
                    <a:pt x="3014" y="307"/>
                    <a:pt x="3125" y="279"/>
                  </a:cubicBezTo>
                  <a:cubicBezTo>
                    <a:pt x="3153" y="279"/>
                    <a:pt x="3181" y="251"/>
                    <a:pt x="3153" y="196"/>
                  </a:cubicBezTo>
                  <a:cubicBezTo>
                    <a:pt x="3153" y="168"/>
                    <a:pt x="3125" y="168"/>
                    <a:pt x="3069" y="168"/>
                  </a:cubicBezTo>
                  <a:lnTo>
                    <a:pt x="3069" y="168"/>
                  </a:lnTo>
                  <a:cubicBezTo>
                    <a:pt x="2930" y="196"/>
                    <a:pt x="2762" y="196"/>
                    <a:pt x="2567" y="196"/>
                  </a:cubicBezTo>
                  <a:cubicBezTo>
                    <a:pt x="1619" y="140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1180d1e0c15_0_0"/>
            <p:cNvSpPr/>
            <p:nvPr/>
          </p:nvSpPr>
          <p:spPr>
            <a:xfrm>
              <a:off x="8282111" y="2248933"/>
              <a:ext cx="19459" cy="106756"/>
            </a:xfrm>
            <a:custGeom>
              <a:rect b="b" l="l" r="r" t="t"/>
              <a:pathLst>
                <a:path extrusionOk="0" h="3237" w="587">
                  <a:moveTo>
                    <a:pt x="502" y="0"/>
                  </a:moveTo>
                  <a:cubicBezTo>
                    <a:pt x="474" y="0"/>
                    <a:pt x="447" y="28"/>
                    <a:pt x="447" y="28"/>
                  </a:cubicBezTo>
                  <a:cubicBezTo>
                    <a:pt x="168" y="1618"/>
                    <a:pt x="0" y="3181"/>
                    <a:pt x="0" y="3181"/>
                  </a:cubicBezTo>
                  <a:cubicBezTo>
                    <a:pt x="0" y="3208"/>
                    <a:pt x="28" y="3236"/>
                    <a:pt x="56" y="3236"/>
                  </a:cubicBezTo>
                  <a:lnTo>
                    <a:pt x="56" y="3236"/>
                  </a:lnTo>
                  <a:cubicBezTo>
                    <a:pt x="84" y="3236"/>
                    <a:pt x="140" y="3208"/>
                    <a:pt x="140" y="3181"/>
                  </a:cubicBezTo>
                  <a:cubicBezTo>
                    <a:pt x="140" y="3125"/>
                    <a:pt x="279" y="1618"/>
                    <a:pt x="586" y="28"/>
                  </a:cubicBezTo>
                  <a:cubicBezTo>
                    <a:pt x="558" y="28"/>
                    <a:pt x="558" y="0"/>
                    <a:pt x="502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180d1e0c15_0_0"/>
            <p:cNvSpPr/>
            <p:nvPr/>
          </p:nvSpPr>
          <p:spPr>
            <a:xfrm>
              <a:off x="8226621" y="2221327"/>
              <a:ext cx="48101" cy="105833"/>
            </a:xfrm>
            <a:custGeom>
              <a:rect b="b" l="l" r="r" t="t"/>
              <a:pathLst>
                <a:path extrusionOk="0" h="3209" w="1451">
                  <a:moveTo>
                    <a:pt x="1339" y="0"/>
                  </a:moveTo>
                  <a:cubicBezTo>
                    <a:pt x="1312" y="0"/>
                    <a:pt x="1312" y="0"/>
                    <a:pt x="1312" y="28"/>
                  </a:cubicBezTo>
                  <a:cubicBezTo>
                    <a:pt x="642" y="1283"/>
                    <a:pt x="0" y="3097"/>
                    <a:pt x="0" y="3153"/>
                  </a:cubicBezTo>
                  <a:cubicBezTo>
                    <a:pt x="0" y="3181"/>
                    <a:pt x="0" y="3209"/>
                    <a:pt x="28" y="3209"/>
                  </a:cubicBezTo>
                  <a:lnTo>
                    <a:pt x="56" y="3209"/>
                  </a:lnTo>
                  <a:cubicBezTo>
                    <a:pt x="84" y="3209"/>
                    <a:pt x="84" y="3209"/>
                    <a:pt x="140" y="3181"/>
                  </a:cubicBezTo>
                  <a:cubicBezTo>
                    <a:pt x="140" y="3125"/>
                    <a:pt x="781" y="1311"/>
                    <a:pt x="1451" y="112"/>
                  </a:cubicBezTo>
                  <a:cubicBezTo>
                    <a:pt x="1423" y="28"/>
                    <a:pt x="1395" y="0"/>
                    <a:pt x="1339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1180d1e0c15_0_0"/>
            <p:cNvSpPr/>
            <p:nvPr/>
          </p:nvSpPr>
          <p:spPr>
            <a:xfrm>
              <a:off x="8120250" y="1889137"/>
              <a:ext cx="122125" cy="335868"/>
            </a:xfrm>
            <a:custGeom>
              <a:rect b="b" l="l" r="r" t="t"/>
              <a:pathLst>
                <a:path extrusionOk="0" h="10184" w="3684">
                  <a:moveTo>
                    <a:pt x="2149" y="1"/>
                  </a:moveTo>
                  <a:cubicBezTo>
                    <a:pt x="2093" y="1"/>
                    <a:pt x="2037" y="28"/>
                    <a:pt x="2010" y="112"/>
                  </a:cubicBezTo>
                  <a:lnTo>
                    <a:pt x="1" y="9933"/>
                  </a:lnTo>
                  <a:cubicBezTo>
                    <a:pt x="1" y="10016"/>
                    <a:pt x="29" y="10072"/>
                    <a:pt x="85" y="10100"/>
                  </a:cubicBezTo>
                  <a:lnTo>
                    <a:pt x="140" y="10100"/>
                  </a:lnTo>
                  <a:cubicBezTo>
                    <a:pt x="196" y="10100"/>
                    <a:pt x="224" y="10072"/>
                    <a:pt x="280" y="10016"/>
                  </a:cubicBezTo>
                  <a:lnTo>
                    <a:pt x="2121" y="893"/>
                  </a:lnTo>
                  <a:lnTo>
                    <a:pt x="3377" y="10072"/>
                  </a:lnTo>
                  <a:cubicBezTo>
                    <a:pt x="3377" y="10156"/>
                    <a:pt x="3432" y="10184"/>
                    <a:pt x="3516" y="10184"/>
                  </a:cubicBezTo>
                  <a:lnTo>
                    <a:pt x="3544" y="10184"/>
                  </a:lnTo>
                  <a:cubicBezTo>
                    <a:pt x="3628" y="10184"/>
                    <a:pt x="3684" y="10100"/>
                    <a:pt x="3656" y="10044"/>
                  </a:cubicBezTo>
                  <a:lnTo>
                    <a:pt x="2261" y="140"/>
                  </a:lnTo>
                  <a:cubicBezTo>
                    <a:pt x="2261" y="56"/>
                    <a:pt x="2233" y="1"/>
                    <a:pt x="2149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1180d1e0c15_0_0"/>
            <p:cNvSpPr/>
            <p:nvPr/>
          </p:nvSpPr>
          <p:spPr>
            <a:xfrm>
              <a:off x="8186844" y="1715225"/>
              <a:ext cx="9282" cy="188646"/>
            </a:xfrm>
            <a:custGeom>
              <a:rect b="b" l="l" r="r" t="t"/>
              <a:pathLst>
                <a:path extrusionOk="0" h="5720" w="280">
                  <a:moveTo>
                    <a:pt x="140" y="1"/>
                  </a:moveTo>
                  <a:cubicBezTo>
                    <a:pt x="84" y="1"/>
                    <a:pt x="1" y="56"/>
                    <a:pt x="1" y="140"/>
                  </a:cubicBezTo>
                  <a:lnTo>
                    <a:pt x="1" y="5580"/>
                  </a:lnTo>
                  <a:cubicBezTo>
                    <a:pt x="1" y="5636"/>
                    <a:pt x="84" y="5720"/>
                    <a:pt x="140" y="5720"/>
                  </a:cubicBezTo>
                  <a:cubicBezTo>
                    <a:pt x="224" y="5720"/>
                    <a:pt x="280" y="5664"/>
                    <a:pt x="280" y="5580"/>
                  </a:cubicBezTo>
                  <a:lnTo>
                    <a:pt x="280" y="140"/>
                  </a:lnTo>
                  <a:cubicBezTo>
                    <a:pt x="280" y="84"/>
                    <a:pt x="224" y="1"/>
                    <a:pt x="140" y="1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1180d1e0c15_0_0"/>
            <p:cNvSpPr/>
            <p:nvPr/>
          </p:nvSpPr>
          <p:spPr>
            <a:xfrm>
              <a:off x="8025016" y="2238808"/>
              <a:ext cx="106378" cy="144485"/>
            </a:xfrm>
            <a:custGeom>
              <a:rect b="b" l="l" r="r" t="t"/>
              <a:pathLst>
                <a:path extrusionOk="0" h="4381" w="3209">
                  <a:moveTo>
                    <a:pt x="977" y="0"/>
                  </a:moveTo>
                  <a:lnTo>
                    <a:pt x="977" y="0"/>
                  </a:lnTo>
                  <a:cubicBezTo>
                    <a:pt x="977" y="0"/>
                    <a:pt x="0" y="1311"/>
                    <a:pt x="1618" y="4380"/>
                  </a:cubicBezTo>
                  <a:cubicBezTo>
                    <a:pt x="1618" y="4380"/>
                    <a:pt x="3209" y="1869"/>
                    <a:pt x="977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1180d1e0c15_0_0"/>
            <p:cNvSpPr/>
            <p:nvPr/>
          </p:nvSpPr>
          <p:spPr>
            <a:xfrm>
              <a:off x="8070329" y="2217634"/>
              <a:ext cx="89737" cy="127929"/>
            </a:xfrm>
            <a:custGeom>
              <a:rect b="b" l="l" r="r" t="t"/>
              <a:pathLst>
                <a:path extrusionOk="0" h="3879" w="2707">
                  <a:moveTo>
                    <a:pt x="475" y="1"/>
                  </a:moveTo>
                  <a:cubicBezTo>
                    <a:pt x="475" y="1"/>
                    <a:pt x="0" y="1395"/>
                    <a:pt x="1981" y="3878"/>
                  </a:cubicBezTo>
                  <a:cubicBezTo>
                    <a:pt x="1981" y="3851"/>
                    <a:pt x="2707" y="1312"/>
                    <a:pt x="475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1180d1e0c15_0_0"/>
            <p:cNvSpPr/>
            <p:nvPr/>
          </p:nvSpPr>
          <p:spPr>
            <a:xfrm>
              <a:off x="7927893" y="2235114"/>
              <a:ext cx="124909" cy="36839"/>
            </a:xfrm>
            <a:custGeom>
              <a:rect b="b" l="l" r="r" t="t"/>
              <a:pathLst>
                <a:path extrusionOk="0" h="1117" w="3768">
                  <a:moveTo>
                    <a:pt x="2400" y="1"/>
                  </a:moveTo>
                  <a:cubicBezTo>
                    <a:pt x="1089" y="1"/>
                    <a:pt x="1" y="1005"/>
                    <a:pt x="1" y="1005"/>
                  </a:cubicBezTo>
                  <a:cubicBezTo>
                    <a:pt x="447" y="1089"/>
                    <a:pt x="866" y="1117"/>
                    <a:pt x="1256" y="1117"/>
                  </a:cubicBezTo>
                  <a:cubicBezTo>
                    <a:pt x="3070" y="1117"/>
                    <a:pt x="3767" y="391"/>
                    <a:pt x="3767" y="391"/>
                  </a:cubicBezTo>
                  <a:cubicBezTo>
                    <a:pt x="3321" y="112"/>
                    <a:pt x="2819" y="1"/>
                    <a:pt x="240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1180d1e0c15_0_0"/>
            <p:cNvSpPr/>
            <p:nvPr/>
          </p:nvSpPr>
          <p:spPr>
            <a:xfrm>
              <a:off x="7963063" y="2189104"/>
              <a:ext cx="130412" cy="33178"/>
            </a:xfrm>
            <a:custGeom>
              <a:rect b="b" l="l" r="r" t="t"/>
              <a:pathLst>
                <a:path extrusionOk="0" h="1006" w="3934">
                  <a:moveTo>
                    <a:pt x="2260" y="1"/>
                  </a:moveTo>
                  <a:cubicBezTo>
                    <a:pt x="1032" y="1"/>
                    <a:pt x="0" y="726"/>
                    <a:pt x="0" y="726"/>
                  </a:cubicBezTo>
                  <a:cubicBezTo>
                    <a:pt x="781" y="949"/>
                    <a:pt x="1451" y="1005"/>
                    <a:pt x="2009" y="1005"/>
                  </a:cubicBezTo>
                  <a:cubicBezTo>
                    <a:pt x="3320" y="1005"/>
                    <a:pt x="3934" y="559"/>
                    <a:pt x="3934" y="559"/>
                  </a:cubicBezTo>
                  <a:cubicBezTo>
                    <a:pt x="3404" y="140"/>
                    <a:pt x="2818" y="1"/>
                    <a:pt x="2260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1180d1e0c15_0_0"/>
            <p:cNvSpPr/>
            <p:nvPr/>
          </p:nvSpPr>
          <p:spPr>
            <a:xfrm>
              <a:off x="7945461" y="2247086"/>
              <a:ext cx="110091" cy="16589"/>
            </a:xfrm>
            <a:custGeom>
              <a:rect b="b" l="l" r="r" t="t"/>
              <a:pathLst>
                <a:path extrusionOk="0" h="503" w="3321">
                  <a:moveTo>
                    <a:pt x="3237" y="0"/>
                  </a:moveTo>
                  <a:lnTo>
                    <a:pt x="3237" y="0"/>
                  </a:lnTo>
                  <a:cubicBezTo>
                    <a:pt x="3209" y="0"/>
                    <a:pt x="1452" y="363"/>
                    <a:pt x="419" y="363"/>
                  </a:cubicBezTo>
                  <a:lnTo>
                    <a:pt x="57" y="363"/>
                  </a:lnTo>
                  <a:lnTo>
                    <a:pt x="57" y="363"/>
                  </a:lnTo>
                  <a:cubicBezTo>
                    <a:pt x="29" y="363"/>
                    <a:pt x="1" y="419"/>
                    <a:pt x="1" y="447"/>
                  </a:cubicBezTo>
                  <a:cubicBezTo>
                    <a:pt x="1" y="475"/>
                    <a:pt x="29" y="502"/>
                    <a:pt x="57" y="502"/>
                  </a:cubicBezTo>
                  <a:lnTo>
                    <a:pt x="419" y="502"/>
                  </a:lnTo>
                  <a:cubicBezTo>
                    <a:pt x="1452" y="502"/>
                    <a:pt x="3181" y="168"/>
                    <a:pt x="3237" y="140"/>
                  </a:cubicBezTo>
                  <a:cubicBezTo>
                    <a:pt x="3265" y="140"/>
                    <a:pt x="3321" y="84"/>
                    <a:pt x="3265" y="56"/>
                  </a:cubicBezTo>
                  <a:cubicBezTo>
                    <a:pt x="3265" y="0"/>
                    <a:pt x="3265" y="0"/>
                    <a:pt x="3237" y="0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1180d1e0c15_0_0"/>
            <p:cNvSpPr/>
            <p:nvPr/>
          </p:nvSpPr>
          <p:spPr>
            <a:xfrm>
              <a:off x="7989879" y="2205661"/>
              <a:ext cx="105450" cy="9234"/>
            </a:xfrm>
            <a:custGeom>
              <a:rect b="b" l="l" r="r" t="t"/>
              <a:pathLst>
                <a:path extrusionOk="0" h="280" w="3181">
                  <a:moveTo>
                    <a:pt x="3125" y="1"/>
                  </a:moveTo>
                  <a:cubicBezTo>
                    <a:pt x="3097" y="1"/>
                    <a:pt x="1590" y="168"/>
                    <a:pt x="642" y="168"/>
                  </a:cubicBezTo>
                  <a:cubicBezTo>
                    <a:pt x="391" y="168"/>
                    <a:pt x="223" y="168"/>
                    <a:pt x="84" y="140"/>
                  </a:cubicBezTo>
                  <a:lnTo>
                    <a:pt x="84" y="140"/>
                  </a:lnTo>
                  <a:cubicBezTo>
                    <a:pt x="56" y="140"/>
                    <a:pt x="0" y="168"/>
                    <a:pt x="0" y="168"/>
                  </a:cubicBezTo>
                  <a:cubicBezTo>
                    <a:pt x="0" y="196"/>
                    <a:pt x="0" y="224"/>
                    <a:pt x="56" y="224"/>
                  </a:cubicBezTo>
                  <a:cubicBezTo>
                    <a:pt x="195" y="280"/>
                    <a:pt x="391" y="280"/>
                    <a:pt x="614" y="280"/>
                  </a:cubicBezTo>
                  <a:cubicBezTo>
                    <a:pt x="1507" y="280"/>
                    <a:pt x="3013" y="140"/>
                    <a:pt x="3097" y="85"/>
                  </a:cubicBezTo>
                  <a:cubicBezTo>
                    <a:pt x="3125" y="85"/>
                    <a:pt x="3153" y="57"/>
                    <a:pt x="3125" y="29"/>
                  </a:cubicBezTo>
                  <a:cubicBezTo>
                    <a:pt x="3181" y="29"/>
                    <a:pt x="3153" y="1"/>
                    <a:pt x="3125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1180d1e0c15_0_0"/>
            <p:cNvSpPr/>
            <p:nvPr/>
          </p:nvSpPr>
          <p:spPr>
            <a:xfrm>
              <a:off x="8056440" y="2243392"/>
              <a:ext cx="19459" cy="106756"/>
            </a:xfrm>
            <a:custGeom>
              <a:rect b="b" l="l" r="r" t="t"/>
              <a:pathLst>
                <a:path extrusionOk="0" h="3237" w="587">
                  <a:moveTo>
                    <a:pt x="57" y="1"/>
                  </a:moveTo>
                  <a:lnTo>
                    <a:pt x="57" y="1"/>
                  </a:lnTo>
                  <a:cubicBezTo>
                    <a:pt x="29" y="1"/>
                    <a:pt x="1" y="29"/>
                    <a:pt x="1" y="56"/>
                  </a:cubicBezTo>
                  <a:cubicBezTo>
                    <a:pt x="280" y="1619"/>
                    <a:pt x="419" y="3209"/>
                    <a:pt x="447" y="3209"/>
                  </a:cubicBezTo>
                  <a:cubicBezTo>
                    <a:pt x="447" y="3237"/>
                    <a:pt x="475" y="3237"/>
                    <a:pt x="531" y="3237"/>
                  </a:cubicBezTo>
                  <a:lnTo>
                    <a:pt x="531" y="3237"/>
                  </a:lnTo>
                  <a:cubicBezTo>
                    <a:pt x="559" y="3237"/>
                    <a:pt x="587" y="3209"/>
                    <a:pt x="559" y="3181"/>
                  </a:cubicBezTo>
                  <a:cubicBezTo>
                    <a:pt x="559" y="3181"/>
                    <a:pt x="419" y="1591"/>
                    <a:pt x="112" y="29"/>
                  </a:cubicBezTo>
                  <a:cubicBezTo>
                    <a:pt x="140" y="29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1180d1e0c15_0_0"/>
            <p:cNvSpPr/>
            <p:nvPr/>
          </p:nvSpPr>
          <p:spPr>
            <a:xfrm>
              <a:off x="8084185" y="2215787"/>
              <a:ext cx="48134" cy="105866"/>
            </a:xfrm>
            <a:custGeom>
              <a:rect b="b" l="l" r="r" t="t"/>
              <a:pathLst>
                <a:path extrusionOk="0" h="3210" w="1452">
                  <a:moveTo>
                    <a:pt x="57" y="1"/>
                  </a:moveTo>
                  <a:cubicBezTo>
                    <a:pt x="57" y="1"/>
                    <a:pt x="29" y="1"/>
                    <a:pt x="57" y="1"/>
                  </a:cubicBezTo>
                  <a:cubicBezTo>
                    <a:pt x="1" y="29"/>
                    <a:pt x="1" y="57"/>
                    <a:pt x="1" y="112"/>
                  </a:cubicBezTo>
                  <a:cubicBezTo>
                    <a:pt x="642" y="1312"/>
                    <a:pt x="1284" y="3181"/>
                    <a:pt x="1312" y="3181"/>
                  </a:cubicBezTo>
                  <a:cubicBezTo>
                    <a:pt x="1312" y="3209"/>
                    <a:pt x="1340" y="3209"/>
                    <a:pt x="1396" y="3209"/>
                  </a:cubicBezTo>
                  <a:lnTo>
                    <a:pt x="1424" y="3209"/>
                  </a:lnTo>
                  <a:cubicBezTo>
                    <a:pt x="1452" y="3209"/>
                    <a:pt x="1452" y="3181"/>
                    <a:pt x="1452" y="3125"/>
                  </a:cubicBezTo>
                  <a:cubicBezTo>
                    <a:pt x="1452" y="3098"/>
                    <a:pt x="810" y="1284"/>
                    <a:pt x="140" y="29"/>
                  </a:cubicBezTo>
                  <a:cubicBezTo>
                    <a:pt x="112" y="1"/>
                    <a:pt x="112" y="1"/>
                    <a:pt x="57" y="1"/>
                  </a:cubicBezTo>
                  <a:close/>
                </a:path>
              </a:pathLst>
            </a:custGeom>
            <a:solidFill>
              <a:srgbClr val="9193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g1180d1e0c15_0_0"/>
          <p:cNvSpPr txBox="1"/>
          <p:nvPr/>
        </p:nvSpPr>
        <p:spPr>
          <a:xfrm>
            <a:off x="11454850" y="6187100"/>
            <a:ext cx="567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1180d1e0c1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950" y="2534000"/>
            <a:ext cx="1361550" cy="13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180d1e0c15_0_0"/>
          <p:cNvSpPr txBox="1"/>
          <p:nvPr/>
        </p:nvSpPr>
        <p:spPr>
          <a:xfrm>
            <a:off x="655225" y="4000200"/>
            <a:ext cx="52623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Lack of awareness in farmers about plant diseases </a:t>
            </a:r>
            <a:endParaRPr b="0" i="0" sz="27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leading to crop failure</a:t>
            </a:r>
            <a:endParaRPr b="0" i="0" sz="2700" u="none" cap="none" strike="noStrike">
              <a:solidFill>
                <a:srgbClr val="000000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139" name="Google Shape;139;g1180d1e0c1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8300" y="6427437"/>
            <a:ext cx="1388856" cy="12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180d1e0c15_0_0"/>
          <p:cNvSpPr txBox="1"/>
          <p:nvPr/>
        </p:nvSpPr>
        <p:spPr>
          <a:xfrm>
            <a:off x="1060825" y="7883525"/>
            <a:ext cx="42438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Lack of remedies for </a:t>
            </a:r>
            <a:endParaRPr b="0" i="0" sz="27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certain plant diseases</a:t>
            </a:r>
            <a:endParaRPr b="0" i="0" sz="27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141" name="Google Shape;141;g1180d1e0c1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13300" y="2534000"/>
            <a:ext cx="1361550" cy="13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180d1e0c15_0_0"/>
          <p:cNvSpPr txBox="1"/>
          <p:nvPr/>
        </p:nvSpPr>
        <p:spPr>
          <a:xfrm>
            <a:off x="12574275" y="3990975"/>
            <a:ext cx="48396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Unavailability of platforms which connects farmers with Agrologists</a:t>
            </a:r>
            <a:endParaRPr b="0" i="0" sz="27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143" name="Google Shape;143;g1180d1e0c1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8787" y="4328625"/>
            <a:ext cx="1268325" cy="126835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180d1e0c15_0_0"/>
          <p:cNvSpPr txBox="1"/>
          <p:nvPr/>
        </p:nvSpPr>
        <p:spPr>
          <a:xfrm>
            <a:off x="7776399" y="5701500"/>
            <a:ext cx="34731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Lack of instant </a:t>
            </a:r>
            <a:endParaRPr b="0" i="0" sz="27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proper treatment</a:t>
            </a:r>
            <a:endParaRPr b="0" i="0" sz="2700" u="none" cap="none" strike="noStrike">
              <a:solidFill>
                <a:srgbClr val="000000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145" name="Google Shape;145;g1180d1e0c15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359912" y="6533099"/>
            <a:ext cx="1268325" cy="126829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180d1e0c15_0_0"/>
          <p:cNvSpPr txBox="1"/>
          <p:nvPr/>
        </p:nvSpPr>
        <p:spPr>
          <a:xfrm>
            <a:off x="12508275" y="7883525"/>
            <a:ext cx="49716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Crop failure have disastrous consequences for </a:t>
            </a:r>
            <a:endParaRPr b="0" i="0" sz="27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smallholder farmers</a:t>
            </a:r>
            <a:endParaRPr b="0" i="0" sz="2700" u="none" cap="none" strike="noStrike">
              <a:solidFill>
                <a:srgbClr val="000000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>
            <p:ph type="title"/>
          </p:nvPr>
        </p:nvSpPr>
        <p:spPr>
          <a:xfrm>
            <a:off x="1505225" y="720025"/>
            <a:ext cx="50583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Readex Pro Medium"/>
                <a:ea typeface="Readex Pro Medium"/>
                <a:cs typeface="Readex Pro Medium"/>
                <a:sym typeface="Readex Pro Medium"/>
              </a:rPr>
              <a:t>Solutions</a:t>
            </a:r>
            <a:endParaRPr>
              <a:latin typeface="Readex Pro Medium"/>
              <a:ea typeface="Readex Pro Medium"/>
              <a:cs typeface="Readex Pro Medium"/>
              <a:sym typeface="Readex Pro Medium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2932300" y="2511000"/>
            <a:ext cx="5311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A smart application that </a:t>
            </a:r>
            <a:endParaRPr b="0" i="0" sz="28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identifies the plant disease instantaneously</a:t>
            </a:r>
            <a:endParaRPr b="0" i="0" sz="28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grpSp>
        <p:nvGrpSpPr>
          <p:cNvPr id="153" name="Google Shape;153;p2"/>
          <p:cNvGrpSpPr/>
          <p:nvPr/>
        </p:nvGrpSpPr>
        <p:grpSpPr>
          <a:xfrm>
            <a:off x="16217717" y="-4"/>
            <a:ext cx="1720052" cy="3051204"/>
            <a:chOff x="6463020" y="1433675"/>
            <a:chExt cx="379225" cy="875073"/>
          </a:xfrm>
        </p:grpSpPr>
        <p:sp>
          <p:nvSpPr>
            <p:cNvPr id="154" name="Google Shape;154;p2"/>
            <p:cNvSpPr/>
            <p:nvPr/>
          </p:nvSpPr>
          <p:spPr>
            <a:xfrm>
              <a:off x="6482445" y="2067680"/>
              <a:ext cx="304317" cy="41423"/>
            </a:xfrm>
            <a:custGeom>
              <a:rect b="b" l="l" r="r" t="t"/>
              <a:pathLst>
                <a:path extrusionOk="0" h="1256" w="9180">
                  <a:moveTo>
                    <a:pt x="3907" y="0"/>
                  </a:moveTo>
                  <a:cubicBezTo>
                    <a:pt x="1507" y="0"/>
                    <a:pt x="1" y="140"/>
                    <a:pt x="1" y="140"/>
                  </a:cubicBezTo>
                  <a:lnTo>
                    <a:pt x="224" y="781"/>
                  </a:lnTo>
                  <a:lnTo>
                    <a:pt x="9012" y="1256"/>
                  </a:lnTo>
                  <a:lnTo>
                    <a:pt x="9180" y="195"/>
                  </a:lnTo>
                  <a:cubicBezTo>
                    <a:pt x="7171" y="28"/>
                    <a:pt x="5385" y="0"/>
                    <a:pt x="3907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551823" y="1851420"/>
              <a:ext cx="184977" cy="290785"/>
            </a:xfrm>
            <a:custGeom>
              <a:rect b="b" l="l" r="r" t="t"/>
              <a:pathLst>
                <a:path extrusionOk="0" h="8817" w="5580">
                  <a:moveTo>
                    <a:pt x="2455" y="1"/>
                  </a:moveTo>
                  <a:lnTo>
                    <a:pt x="2455" y="1"/>
                  </a:lnTo>
                  <a:cubicBezTo>
                    <a:pt x="0" y="3209"/>
                    <a:pt x="2706" y="8817"/>
                    <a:pt x="2706" y="8817"/>
                  </a:cubicBezTo>
                  <a:cubicBezTo>
                    <a:pt x="5580" y="3404"/>
                    <a:pt x="2455" y="1"/>
                    <a:pt x="2455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510190" y="1875364"/>
              <a:ext cx="161905" cy="289861"/>
            </a:xfrm>
            <a:custGeom>
              <a:rect b="b" l="l" r="r" t="t"/>
              <a:pathLst>
                <a:path extrusionOk="0" h="8789" w="4884">
                  <a:moveTo>
                    <a:pt x="336" y="0"/>
                  </a:moveTo>
                  <a:lnTo>
                    <a:pt x="336" y="0"/>
                  </a:lnTo>
                  <a:cubicBezTo>
                    <a:pt x="1" y="5413"/>
                    <a:pt x="3572" y="8788"/>
                    <a:pt x="3572" y="8788"/>
                  </a:cubicBezTo>
                  <a:cubicBezTo>
                    <a:pt x="4883" y="3934"/>
                    <a:pt x="336" y="0"/>
                    <a:pt x="336" y="0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6561" y="1860622"/>
              <a:ext cx="164656" cy="288971"/>
            </a:xfrm>
            <a:custGeom>
              <a:rect b="b" l="l" r="r" t="t"/>
              <a:pathLst>
                <a:path extrusionOk="0" h="8762" w="4967">
                  <a:moveTo>
                    <a:pt x="4966" y="1"/>
                  </a:moveTo>
                  <a:cubicBezTo>
                    <a:pt x="0" y="2623"/>
                    <a:pt x="781" y="8761"/>
                    <a:pt x="781" y="8761"/>
                  </a:cubicBezTo>
                  <a:cubicBezTo>
                    <a:pt x="4436" y="5357"/>
                    <a:pt x="4966" y="1"/>
                    <a:pt x="4966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463020" y="1977475"/>
              <a:ext cx="141550" cy="127039"/>
            </a:xfrm>
            <a:custGeom>
              <a:rect b="b" l="l" r="r" t="t"/>
              <a:pathLst>
                <a:path extrusionOk="0" h="3852" w="427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08" y="3293"/>
                    <a:pt x="3711" y="3795"/>
                  </a:cubicBezTo>
                  <a:cubicBezTo>
                    <a:pt x="3656" y="3851"/>
                    <a:pt x="4269" y="1117"/>
                    <a:pt x="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626704" y="1945285"/>
              <a:ext cx="215541" cy="191416"/>
            </a:xfrm>
            <a:custGeom>
              <a:rect b="b" l="l" r="r" t="t"/>
              <a:pathLst>
                <a:path extrusionOk="0" h="5804" w="6502">
                  <a:moveTo>
                    <a:pt x="6501" y="1"/>
                  </a:moveTo>
                  <a:lnTo>
                    <a:pt x="6501" y="1"/>
                  </a:lnTo>
                  <a:cubicBezTo>
                    <a:pt x="1" y="1702"/>
                    <a:pt x="894" y="5804"/>
                    <a:pt x="894" y="5804"/>
                  </a:cubicBezTo>
                  <a:cubicBezTo>
                    <a:pt x="6027" y="4967"/>
                    <a:pt x="6501" y="1"/>
                    <a:pt x="6501" y="1"/>
                  </a:cubicBezTo>
                  <a:close/>
                </a:path>
              </a:pathLst>
            </a:custGeom>
            <a:solidFill>
              <a:srgbClr val="8284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489837" y="2092515"/>
              <a:ext cx="292317" cy="76382"/>
            </a:xfrm>
            <a:custGeom>
              <a:rect b="b" l="l" r="r" t="t"/>
              <a:pathLst>
                <a:path extrusionOk="0" h="2316" w="8818">
                  <a:moveTo>
                    <a:pt x="1" y="0"/>
                  </a:moveTo>
                  <a:lnTo>
                    <a:pt x="168" y="2316"/>
                  </a:lnTo>
                  <a:cubicBezTo>
                    <a:pt x="3042" y="2149"/>
                    <a:pt x="5971" y="2009"/>
                    <a:pt x="8705" y="1228"/>
                  </a:cubicBezTo>
                  <a:lnTo>
                    <a:pt x="8817" y="140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495406" y="2132984"/>
              <a:ext cx="283035" cy="170276"/>
            </a:xfrm>
            <a:custGeom>
              <a:rect b="b" l="l" r="r" t="t"/>
              <a:pathLst>
                <a:path extrusionOk="0" h="5163" w="8538">
                  <a:moveTo>
                    <a:pt x="8537" y="1"/>
                  </a:moveTo>
                  <a:lnTo>
                    <a:pt x="8537" y="1"/>
                  </a:lnTo>
                  <a:cubicBezTo>
                    <a:pt x="5803" y="782"/>
                    <a:pt x="2874" y="922"/>
                    <a:pt x="0" y="1089"/>
                  </a:cubicBezTo>
                  <a:lnTo>
                    <a:pt x="84" y="2065"/>
                  </a:lnTo>
                  <a:cubicBezTo>
                    <a:pt x="251" y="4130"/>
                    <a:pt x="1870" y="5023"/>
                    <a:pt x="3934" y="5162"/>
                  </a:cubicBezTo>
                  <a:lnTo>
                    <a:pt x="4046" y="5162"/>
                  </a:lnTo>
                  <a:lnTo>
                    <a:pt x="4464" y="5162"/>
                  </a:lnTo>
                  <a:cubicBezTo>
                    <a:pt x="6529" y="5162"/>
                    <a:pt x="8203" y="4186"/>
                    <a:pt x="8370" y="2093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482445" y="2072264"/>
              <a:ext cx="304317" cy="63519"/>
            </a:xfrm>
            <a:custGeom>
              <a:rect b="b" l="l" r="r" t="t"/>
              <a:pathLst>
                <a:path extrusionOk="0" h="1926" w="9180">
                  <a:moveTo>
                    <a:pt x="1" y="1"/>
                  </a:moveTo>
                  <a:lnTo>
                    <a:pt x="1" y="1423"/>
                  </a:lnTo>
                  <a:cubicBezTo>
                    <a:pt x="1" y="1423"/>
                    <a:pt x="1870" y="1926"/>
                    <a:pt x="4883" y="1926"/>
                  </a:cubicBezTo>
                  <a:cubicBezTo>
                    <a:pt x="6139" y="1926"/>
                    <a:pt x="7589" y="1842"/>
                    <a:pt x="9180" y="1591"/>
                  </a:cubicBezTo>
                  <a:lnTo>
                    <a:pt x="9180" y="112"/>
                  </a:lnTo>
                  <a:lnTo>
                    <a:pt x="9180" y="112"/>
                  </a:lnTo>
                  <a:cubicBezTo>
                    <a:pt x="9180" y="112"/>
                    <a:pt x="7924" y="419"/>
                    <a:pt x="5357" y="419"/>
                  </a:cubicBezTo>
                  <a:cubicBezTo>
                    <a:pt x="3990" y="391"/>
                    <a:pt x="2205" y="280"/>
                    <a:pt x="1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477837" y="1752046"/>
              <a:ext cx="310781" cy="556702"/>
            </a:xfrm>
            <a:custGeom>
              <a:rect b="b" l="l" r="r" t="t"/>
              <a:pathLst>
                <a:path extrusionOk="0" h="16880" w="9375">
                  <a:moveTo>
                    <a:pt x="5022" y="475"/>
                  </a:moveTo>
                  <a:lnTo>
                    <a:pt x="9040" y="9598"/>
                  </a:lnTo>
                  <a:lnTo>
                    <a:pt x="7672" y="15345"/>
                  </a:lnTo>
                  <a:lnTo>
                    <a:pt x="6529" y="10044"/>
                  </a:lnTo>
                  <a:cubicBezTo>
                    <a:pt x="6529" y="9989"/>
                    <a:pt x="6473" y="9933"/>
                    <a:pt x="6389" y="9933"/>
                  </a:cubicBezTo>
                  <a:cubicBezTo>
                    <a:pt x="6333" y="9933"/>
                    <a:pt x="6278" y="9989"/>
                    <a:pt x="6250" y="10044"/>
                  </a:cubicBezTo>
                  <a:lnTo>
                    <a:pt x="4548" y="16210"/>
                  </a:lnTo>
                  <a:lnTo>
                    <a:pt x="3125" y="9989"/>
                  </a:lnTo>
                  <a:cubicBezTo>
                    <a:pt x="3125" y="9905"/>
                    <a:pt x="3041" y="9877"/>
                    <a:pt x="2985" y="9877"/>
                  </a:cubicBezTo>
                  <a:lnTo>
                    <a:pt x="2985" y="9877"/>
                  </a:lnTo>
                  <a:cubicBezTo>
                    <a:pt x="2902" y="9877"/>
                    <a:pt x="2874" y="9905"/>
                    <a:pt x="2846" y="9989"/>
                  </a:cubicBezTo>
                  <a:lnTo>
                    <a:pt x="1451" y="15122"/>
                  </a:lnTo>
                  <a:lnTo>
                    <a:pt x="223" y="9765"/>
                  </a:lnTo>
                  <a:close/>
                  <a:moveTo>
                    <a:pt x="5078" y="1"/>
                  </a:moveTo>
                  <a:cubicBezTo>
                    <a:pt x="5022" y="1"/>
                    <a:pt x="4966" y="57"/>
                    <a:pt x="4938" y="84"/>
                  </a:cubicBezTo>
                  <a:lnTo>
                    <a:pt x="56" y="9626"/>
                  </a:lnTo>
                  <a:cubicBezTo>
                    <a:pt x="56" y="9682"/>
                    <a:pt x="0" y="9710"/>
                    <a:pt x="56" y="9737"/>
                  </a:cubicBezTo>
                  <a:lnTo>
                    <a:pt x="1367" y="15680"/>
                  </a:lnTo>
                  <a:cubicBezTo>
                    <a:pt x="1367" y="15736"/>
                    <a:pt x="1451" y="15764"/>
                    <a:pt x="1507" y="15764"/>
                  </a:cubicBezTo>
                  <a:lnTo>
                    <a:pt x="1507" y="15764"/>
                  </a:lnTo>
                  <a:cubicBezTo>
                    <a:pt x="1590" y="15764"/>
                    <a:pt x="1618" y="15736"/>
                    <a:pt x="1646" y="15680"/>
                  </a:cubicBezTo>
                  <a:lnTo>
                    <a:pt x="3041" y="10547"/>
                  </a:lnTo>
                  <a:lnTo>
                    <a:pt x="4464" y="16796"/>
                  </a:lnTo>
                  <a:cubicBezTo>
                    <a:pt x="4464" y="16852"/>
                    <a:pt x="4548" y="16880"/>
                    <a:pt x="4604" y="16880"/>
                  </a:cubicBezTo>
                  <a:lnTo>
                    <a:pt x="4604" y="16880"/>
                  </a:lnTo>
                  <a:cubicBezTo>
                    <a:pt x="4687" y="16880"/>
                    <a:pt x="4715" y="16852"/>
                    <a:pt x="4743" y="16796"/>
                  </a:cubicBezTo>
                  <a:lnTo>
                    <a:pt x="6445" y="10602"/>
                  </a:lnTo>
                  <a:lnTo>
                    <a:pt x="7617" y="15987"/>
                  </a:lnTo>
                  <a:cubicBezTo>
                    <a:pt x="7617" y="16043"/>
                    <a:pt x="7672" y="16098"/>
                    <a:pt x="7756" y="16098"/>
                  </a:cubicBezTo>
                  <a:lnTo>
                    <a:pt x="7756" y="16098"/>
                  </a:lnTo>
                  <a:cubicBezTo>
                    <a:pt x="7812" y="16098"/>
                    <a:pt x="7840" y="16043"/>
                    <a:pt x="7896" y="15987"/>
                  </a:cubicBezTo>
                  <a:lnTo>
                    <a:pt x="9374" y="9598"/>
                  </a:lnTo>
                  <a:lnTo>
                    <a:pt x="9374" y="9542"/>
                  </a:lnTo>
                  <a:lnTo>
                    <a:pt x="5273" y="112"/>
                  </a:lnTo>
                  <a:cubicBezTo>
                    <a:pt x="5134" y="57"/>
                    <a:pt x="5106" y="1"/>
                    <a:pt x="5078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573999" y="1752046"/>
              <a:ext cx="123981" cy="334054"/>
            </a:xfrm>
            <a:custGeom>
              <a:rect b="b" l="l" r="r" t="t"/>
              <a:pathLst>
                <a:path extrusionOk="0" h="10129" w="3740">
                  <a:moveTo>
                    <a:pt x="2177" y="1"/>
                  </a:moveTo>
                  <a:cubicBezTo>
                    <a:pt x="2093" y="1"/>
                    <a:pt x="2065" y="57"/>
                    <a:pt x="2037" y="112"/>
                  </a:cubicBezTo>
                  <a:lnTo>
                    <a:pt x="1" y="9961"/>
                  </a:lnTo>
                  <a:cubicBezTo>
                    <a:pt x="1" y="10016"/>
                    <a:pt x="29" y="10100"/>
                    <a:pt x="112" y="10100"/>
                  </a:cubicBezTo>
                  <a:lnTo>
                    <a:pt x="140" y="10100"/>
                  </a:lnTo>
                  <a:cubicBezTo>
                    <a:pt x="224" y="10100"/>
                    <a:pt x="252" y="10044"/>
                    <a:pt x="280" y="9989"/>
                  </a:cubicBezTo>
                  <a:lnTo>
                    <a:pt x="2121" y="893"/>
                  </a:lnTo>
                  <a:lnTo>
                    <a:pt x="3432" y="10016"/>
                  </a:lnTo>
                  <a:cubicBezTo>
                    <a:pt x="3432" y="10100"/>
                    <a:pt x="3488" y="10128"/>
                    <a:pt x="3572" y="10128"/>
                  </a:cubicBezTo>
                  <a:lnTo>
                    <a:pt x="3600" y="10128"/>
                  </a:lnTo>
                  <a:cubicBezTo>
                    <a:pt x="3656" y="10128"/>
                    <a:pt x="3739" y="10044"/>
                    <a:pt x="3711" y="9989"/>
                  </a:cubicBezTo>
                  <a:lnTo>
                    <a:pt x="2316" y="84"/>
                  </a:lnTo>
                  <a:cubicBezTo>
                    <a:pt x="2261" y="57"/>
                    <a:pt x="2233" y="1"/>
                    <a:pt x="2177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641522" y="1433675"/>
              <a:ext cx="8354" cy="334021"/>
            </a:xfrm>
            <a:custGeom>
              <a:rect b="b" l="l" r="r" t="t"/>
              <a:pathLst>
                <a:path extrusionOk="0" h="10128" w="252">
                  <a:moveTo>
                    <a:pt x="140" y="1"/>
                  </a:moveTo>
                  <a:cubicBezTo>
                    <a:pt x="56" y="1"/>
                    <a:pt x="0" y="56"/>
                    <a:pt x="0" y="140"/>
                  </a:cubicBezTo>
                  <a:lnTo>
                    <a:pt x="0" y="9988"/>
                  </a:lnTo>
                  <a:cubicBezTo>
                    <a:pt x="0" y="10044"/>
                    <a:pt x="56" y="10128"/>
                    <a:pt x="140" y="10128"/>
                  </a:cubicBezTo>
                  <a:cubicBezTo>
                    <a:pt x="196" y="10128"/>
                    <a:pt x="251" y="10044"/>
                    <a:pt x="251" y="9988"/>
                  </a:cubicBezTo>
                  <a:lnTo>
                    <a:pt x="251" y="140"/>
                  </a:lnTo>
                  <a:cubicBezTo>
                    <a:pt x="224" y="84"/>
                    <a:pt x="196" y="1"/>
                    <a:pt x="140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" name="Google Shape;1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650" y="2502238"/>
            <a:ext cx="1121157" cy="11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4649" y="4486221"/>
            <a:ext cx="1121149" cy="112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5215" y="6284063"/>
            <a:ext cx="880022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"/>
          <p:cNvSpPr txBox="1"/>
          <p:nvPr/>
        </p:nvSpPr>
        <p:spPr>
          <a:xfrm>
            <a:off x="2924025" y="6236613"/>
            <a:ext cx="5410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The app has the ability to identify diverse crop defects</a:t>
            </a:r>
            <a:endParaRPr b="0" i="0" sz="28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2924025" y="4304975"/>
            <a:ext cx="5812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The application connects farmers with Agrologists with respect to crop disease</a:t>
            </a:r>
            <a:endParaRPr b="0" i="0" sz="28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grpSp>
        <p:nvGrpSpPr>
          <p:cNvPr id="171" name="Google Shape;171;p2"/>
          <p:cNvGrpSpPr/>
          <p:nvPr/>
        </p:nvGrpSpPr>
        <p:grpSpPr>
          <a:xfrm>
            <a:off x="366098" y="7840795"/>
            <a:ext cx="2818031" cy="2179399"/>
            <a:chOff x="807174" y="7012101"/>
            <a:chExt cx="3726076" cy="2730050"/>
          </a:xfrm>
        </p:grpSpPr>
        <p:sp>
          <p:nvSpPr>
            <p:cNvPr id="172" name="Google Shape;172;p2"/>
            <p:cNvSpPr/>
            <p:nvPr/>
          </p:nvSpPr>
          <p:spPr>
            <a:xfrm>
              <a:off x="807174" y="9480356"/>
              <a:ext cx="1720043" cy="261795"/>
            </a:xfrm>
            <a:custGeom>
              <a:rect b="b" l="l" r="r" t="t"/>
              <a:pathLst>
                <a:path extrusionOk="0" h="2155" w="13358">
                  <a:moveTo>
                    <a:pt x="6678" y="0"/>
                  </a:moveTo>
                  <a:cubicBezTo>
                    <a:pt x="2991" y="0"/>
                    <a:pt x="1" y="484"/>
                    <a:pt x="1" y="1079"/>
                  </a:cubicBezTo>
                  <a:cubicBezTo>
                    <a:pt x="1" y="1675"/>
                    <a:pt x="2991" y="2154"/>
                    <a:pt x="6678" y="2154"/>
                  </a:cubicBezTo>
                  <a:cubicBezTo>
                    <a:pt x="10368" y="2154"/>
                    <a:pt x="13358" y="1675"/>
                    <a:pt x="13358" y="1079"/>
                  </a:cubicBezTo>
                  <a:cubicBezTo>
                    <a:pt x="13358" y="484"/>
                    <a:pt x="10368" y="0"/>
                    <a:pt x="6678" y="0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581308" y="9525037"/>
              <a:ext cx="1951942" cy="172412"/>
            </a:xfrm>
            <a:custGeom>
              <a:rect b="b" l="l" r="r" t="t"/>
              <a:pathLst>
                <a:path extrusionOk="0" h="1419" w="8809">
                  <a:moveTo>
                    <a:pt x="4405" y="1"/>
                  </a:moveTo>
                  <a:cubicBezTo>
                    <a:pt x="1973" y="1"/>
                    <a:pt x="1" y="319"/>
                    <a:pt x="1" y="711"/>
                  </a:cubicBezTo>
                  <a:cubicBezTo>
                    <a:pt x="1" y="1100"/>
                    <a:pt x="1973" y="1418"/>
                    <a:pt x="4405" y="1418"/>
                  </a:cubicBezTo>
                  <a:cubicBezTo>
                    <a:pt x="6837" y="1418"/>
                    <a:pt x="8808" y="1100"/>
                    <a:pt x="8808" y="711"/>
                  </a:cubicBezTo>
                  <a:cubicBezTo>
                    <a:pt x="8808" y="319"/>
                    <a:pt x="6837" y="1"/>
                    <a:pt x="4405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211491" y="8713081"/>
              <a:ext cx="1165967" cy="142863"/>
            </a:xfrm>
            <a:custGeom>
              <a:rect b="b" l="l" r="r" t="t"/>
              <a:pathLst>
                <a:path extrusionOk="0" h="1176" w="9055">
                  <a:moveTo>
                    <a:pt x="4286" y="0"/>
                  </a:moveTo>
                  <a:cubicBezTo>
                    <a:pt x="1636" y="0"/>
                    <a:pt x="0" y="150"/>
                    <a:pt x="0" y="150"/>
                  </a:cubicBezTo>
                  <a:lnTo>
                    <a:pt x="192" y="790"/>
                  </a:lnTo>
                  <a:lnTo>
                    <a:pt x="8886" y="1175"/>
                  </a:lnTo>
                  <a:lnTo>
                    <a:pt x="9055" y="157"/>
                  </a:lnTo>
                  <a:cubicBezTo>
                    <a:pt x="7256" y="39"/>
                    <a:pt x="5639" y="0"/>
                    <a:pt x="4286" y="0"/>
                  </a:cubicBez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792344" y="7012101"/>
              <a:ext cx="771431" cy="1552546"/>
            </a:xfrm>
            <a:custGeom>
              <a:rect b="b" l="l" r="r" t="t"/>
              <a:pathLst>
                <a:path extrusionOk="0" h="12780" w="5991">
                  <a:moveTo>
                    <a:pt x="5781" y="0"/>
                  </a:moveTo>
                  <a:lnTo>
                    <a:pt x="5781" y="0"/>
                  </a:lnTo>
                  <a:cubicBezTo>
                    <a:pt x="5781" y="0"/>
                    <a:pt x="2809" y="1082"/>
                    <a:pt x="1943" y="3664"/>
                  </a:cubicBezTo>
                  <a:lnTo>
                    <a:pt x="2920" y="4509"/>
                  </a:lnTo>
                  <a:lnTo>
                    <a:pt x="2920" y="4509"/>
                  </a:lnTo>
                  <a:lnTo>
                    <a:pt x="1760" y="4039"/>
                  </a:lnTo>
                  <a:cubicBezTo>
                    <a:pt x="1760" y="4039"/>
                    <a:pt x="1" y="6894"/>
                    <a:pt x="925" y="12779"/>
                  </a:cubicBezTo>
                  <a:cubicBezTo>
                    <a:pt x="925" y="12779"/>
                    <a:pt x="2091" y="12221"/>
                    <a:pt x="2581" y="11852"/>
                  </a:cubicBezTo>
                  <a:cubicBezTo>
                    <a:pt x="3211" y="11382"/>
                    <a:pt x="3850" y="10881"/>
                    <a:pt x="4615" y="9207"/>
                  </a:cubicBezTo>
                  <a:cubicBezTo>
                    <a:pt x="4656" y="9123"/>
                    <a:pt x="3786" y="8534"/>
                    <a:pt x="3786" y="8534"/>
                  </a:cubicBezTo>
                  <a:lnTo>
                    <a:pt x="3786" y="8534"/>
                  </a:lnTo>
                  <a:cubicBezTo>
                    <a:pt x="3786" y="8534"/>
                    <a:pt x="4541" y="8692"/>
                    <a:pt x="4776" y="8692"/>
                  </a:cubicBezTo>
                  <a:cubicBezTo>
                    <a:pt x="4816" y="8692"/>
                    <a:pt x="4841" y="8687"/>
                    <a:pt x="4845" y="8676"/>
                  </a:cubicBezTo>
                  <a:cubicBezTo>
                    <a:pt x="5108" y="7888"/>
                    <a:pt x="5558" y="6701"/>
                    <a:pt x="5660" y="5636"/>
                  </a:cubicBezTo>
                  <a:cubicBezTo>
                    <a:pt x="5991" y="2145"/>
                    <a:pt x="5781" y="0"/>
                    <a:pt x="5781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042167" y="7188492"/>
              <a:ext cx="948097" cy="1382228"/>
            </a:xfrm>
            <a:custGeom>
              <a:rect b="b" l="l" r="r" t="t"/>
              <a:pathLst>
                <a:path extrusionOk="0" h="11378" w="7363">
                  <a:moveTo>
                    <a:pt x="2224" y="0"/>
                  </a:moveTo>
                  <a:cubicBezTo>
                    <a:pt x="1957" y="0"/>
                    <a:pt x="1" y="8067"/>
                    <a:pt x="5834" y="11377"/>
                  </a:cubicBezTo>
                  <a:cubicBezTo>
                    <a:pt x="5834" y="11377"/>
                    <a:pt x="7363" y="8628"/>
                    <a:pt x="4914" y="3882"/>
                  </a:cubicBezTo>
                  <a:lnTo>
                    <a:pt x="4048" y="4197"/>
                  </a:lnTo>
                  <a:lnTo>
                    <a:pt x="4048" y="4197"/>
                  </a:lnTo>
                  <a:lnTo>
                    <a:pt x="4677" y="3439"/>
                  </a:lnTo>
                  <a:cubicBezTo>
                    <a:pt x="4552" y="3219"/>
                    <a:pt x="4423" y="2993"/>
                    <a:pt x="4281" y="2766"/>
                  </a:cubicBezTo>
                  <a:lnTo>
                    <a:pt x="3852" y="3003"/>
                  </a:lnTo>
                  <a:cubicBezTo>
                    <a:pt x="3788" y="2905"/>
                    <a:pt x="3997" y="2316"/>
                    <a:pt x="3997" y="2316"/>
                  </a:cubicBezTo>
                  <a:cubicBezTo>
                    <a:pt x="3507" y="1589"/>
                    <a:pt x="2925" y="818"/>
                    <a:pt x="2235" y="6"/>
                  </a:cubicBezTo>
                  <a:cubicBezTo>
                    <a:pt x="2232" y="2"/>
                    <a:pt x="2228" y="0"/>
                    <a:pt x="2224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03645" y="7852751"/>
              <a:ext cx="754048" cy="817820"/>
            </a:xfrm>
            <a:custGeom>
              <a:rect b="b" l="l" r="r" t="t"/>
              <a:pathLst>
                <a:path extrusionOk="0" h="6732" w="5856">
                  <a:moveTo>
                    <a:pt x="5856" y="1"/>
                  </a:moveTo>
                  <a:lnTo>
                    <a:pt x="5856" y="1"/>
                  </a:lnTo>
                  <a:cubicBezTo>
                    <a:pt x="3711" y="1120"/>
                    <a:pt x="2345" y="2422"/>
                    <a:pt x="1479" y="3579"/>
                  </a:cubicBezTo>
                  <a:lnTo>
                    <a:pt x="1708" y="4100"/>
                  </a:lnTo>
                  <a:lnTo>
                    <a:pt x="1708" y="4100"/>
                  </a:lnTo>
                  <a:lnTo>
                    <a:pt x="1221" y="3934"/>
                  </a:lnTo>
                  <a:cubicBezTo>
                    <a:pt x="153" y="5504"/>
                    <a:pt x="0" y="6732"/>
                    <a:pt x="0" y="6732"/>
                  </a:cubicBezTo>
                  <a:cubicBezTo>
                    <a:pt x="2446" y="5862"/>
                    <a:pt x="3873" y="4442"/>
                    <a:pt x="4705" y="3129"/>
                  </a:cubicBezTo>
                  <a:lnTo>
                    <a:pt x="4103" y="2402"/>
                  </a:lnTo>
                  <a:lnTo>
                    <a:pt x="4103" y="2402"/>
                  </a:lnTo>
                  <a:lnTo>
                    <a:pt x="5010" y="2605"/>
                  </a:lnTo>
                  <a:cubicBezTo>
                    <a:pt x="5770" y="1181"/>
                    <a:pt x="5856" y="1"/>
                    <a:pt x="5856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906965" y="7749249"/>
              <a:ext cx="847274" cy="859489"/>
            </a:xfrm>
            <a:custGeom>
              <a:rect b="b" l="l" r="r" t="t"/>
              <a:pathLst>
                <a:path extrusionOk="0" h="7075" w="6580">
                  <a:moveTo>
                    <a:pt x="0" y="0"/>
                  </a:moveTo>
                  <a:cubicBezTo>
                    <a:pt x="0" y="0"/>
                    <a:pt x="129" y="937"/>
                    <a:pt x="582" y="2134"/>
                  </a:cubicBezTo>
                  <a:lnTo>
                    <a:pt x="1266" y="1861"/>
                  </a:lnTo>
                  <a:lnTo>
                    <a:pt x="792" y="2656"/>
                  </a:lnTo>
                  <a:cubicBezTo>
                    <a:pt x="877" y="2852"/>
                    <a:pt x="971" y="3051"/>
                    <a:pt x="1076" y="3254"/>
                  </a:cubicBezTo>
                  <a:lnTo>
                    <a:pt x="1499" y="3085"/>
                  </a:lnTo>
                  <a:lnTo>
                    <a:pt x="1499" y="3085"/>
                  </a:lnTo>
                  <a:lnTo>
                    <a:pt x="1229" y="3538"/>
                  </a:lnTo>
                  <a:cubicBezTo>
                    <a:pt x="1648" y="4303"/>
                    <a:pt x="2206" y="5067"/>
                    <a:pt x="2943" y="5703"/>
                  </a:cubicBezTo>
                  <a:cubicBezTo>
                    <a:pt x="4351" y="6919"/>
                    <a:pt x="5677" y="7075"/>
                    <a:pt x="6264" y="7075"/>
                  </a:cubicBezTo>
                  <a:cubicBezTo>
                    <a:pt x="6466" y="7075"/>
                    <a:pt x="6580" y="7056"/>
                    <a:pt x="6580" y="7056"/>
                  </a:cubicBezTo>
                  <a:cubicBezTo>
                    <a:pt x="5957" y="5202"/>
                    <a:pt x="5081" y="3819"/>
                    <a:pt x="4171" y="2794"/>
                  </a:cubicBezTo>
                  <a:lnTo>
                    <a:pt x="3342" y="3200"/>
                  </a:lnTo>
                  <a:lnTo>
                    <a:pt x="3762" y="2358"/>
                  </a:lnTo>
                  <a:cubicBezTo>
                    <a:pt x="1885" y="4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882221" y="7093979"/>
              <a:ext cx="604165" cy="1854430"/>
            </a:xfrm>
            <a:custGeom>
              <a:rect b="b" l="l" r="r" t="t"/>
              <a:pathLst>
                <a:path extrusionOk="0" h="15265" w="4692">
                  <a:moveTo>
                    <a:pt x="4637" y="0"/>
                  </a:moveTo>
                  <a:cubicBezTo>
                    <a:pt x="4620" y="0"/>
                    <a:pt x="4602" y="10"/>
                    <a:pt x="4590" y="27"/>
                  </a:cubicBezTo>
                  <a:cubicBezTo>
                    <a:pt x="4255" y="598"/>
                    <a:pt x="3940" y="1179"/>
                    <a:pt x="3639" y="1772"/>
                  </a:cubicBezTo>
                  <a:cubicBezTo>
                    <a:pt x="3341" y="2364"/>
                    <a:pt x="3061" y="2962"/>
                    <a:pt x="2790" y="3571"/>
                  </a:cubicBezTo>
                  <a:cubicBezTo>
                    <a:pt x="2253" y="4782"/>
                    <a:pt x="1782" y="6023"/>
                    <a:pt x="1370" y="7285"/>
                  </a:cubicBezTo>
                  <a:cubicBezTo>
                    <a:pt x="957" y="8543"/>
                    <a:pt x="605" y="9825"/>
                    <a:pt x="318" y="11120"/>
                  </a:cubicBezTo>
                  <a:lnTo>
                    <a:pt x="115" y="12102"/>
                  </a:lnTo>
                  <a:cubicBezTo>
                    <a:pt x="74" y="12436"/>
                    <a:pt x="47" y="12768"/>
                    <a:pt x="30" y="13100"/>
                  </a:cubicBezTo>
                  <a:cubicBezTo>
                    <a:pt x="0" y="13769"/>
                    <a:pt x="7" y="14436"/>
                    <a:pt x="61" y="15112"/>
                  </a:cubicBezTo>
                  <a:cubicBezTo>
                    <a:pt x="61" y="15118"/>
                    <a:pt x="64" y="15126"/>
                    <a:pt x="64" y="15132"/>
                  </a:cubicBezTo>
                  <a:cubicBezTo>
                    <a:pt x="82" y="15211"/>
                    <a:pt x="150" y="15265"/>
                    <a:pt x="224" y="15265"/>
                  </a:cubicBezTo>
                  <a:cubicBezTo>
                    <a:pt x="236" y="15265"/>
                    <a:pt x="248" y="15263"/>
                    <a:pt x="260" y="15260"/>
                  </a:cubicBezTo>
                  <a:cubicBezTo>
                    <a:pt x="352" y="15243"/>
                    <a:pt x="409" y="15153"/>
                    <a:pt x="392" y="15065"/>
                  </a:cubicBezTo>
                  <a:cubicBezTo>
                    <a:pt x="257" y="14428"/>
                    <a:pt x="236" y="13766"/>
                    <a:pt x="260" y="13109"/>
                  </a:cubicBezTo>
                  <a:cubicBezTo>
                    <a:pt x="274" y="12785"/>
                    <a:pt x="297" y="12453"/>
                    <a:pt x="335" y="12132"/>
                  </a:cubicBezTo>
                  <a:lnTo>
                    <a:pt x="524" y="11164"/>
                  </a:lnTo>
                  <a:cubicBezTo>
                    <a:pt x="795" y="9873"/>
                    <a:pt x="1129" y="8594"/>
                    <a:pt x="1525" y="7333"/>
                  </a:cubicBezTo>
                  <a:cubicBezTo>
                    <a:pt x="1921" y="6074"/>
                    <a:pt x="2378" y="4832"/>
                    <a:pt x="2902" y="3619"/>
                  </a:cubicBezTo>
                  <a:cubicBezTo>
                    <a:pt x="3426" y="2404"/>
                    <a:pt x="4011" y="1217"/>
                    <a:pt x="4678" y="77"/>
                  </a:cubicBezTo>
                  <a:cubicBezTo>
                    <a:pt x="4691" y="54"/>
                    <a:pt x="4684" y="23"/>
                    <a:pt x="4661" y="6"/>
                  </a:cubicBezTo>
                  <a:cubicBezTo>
                    <a:pt x="4653" y="2"/>
                    <a:pt x="4645" y="0"/>
                    <a:pt x="4637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976240" y="7813026"/>
              <a:ext cx="798601" cy="1174128"/>
            </a:xfrm>
            <a:custGeom>
              <a:rect b="b" l="l" r="r" t="t"/>
              <a:pathLst>
                <a:path extrusionOk="0" h="9665" w="6202">
                  <a:moveTo>
                    <a:pt x="66" y="0"/>
                  </a:moveTo>
                  <a:cubicBezTo>
                    <a:pt x="49" y="0"/>
                    <a:pt x="32" y="8"/>
                    <a:pt x="21" y="23"/>
                  </a:cubicBezTo>
                  <a:cubicBezTo>
                    <a:pt x="1" y="47"/>
                    <a:pt x="7" y="84"/>
                    <a:pt x="31" y="104"/>
                  </a:cubicBezTo>
                  <a:cubicBezTo>
                    <a:pt x="806" y="720"/>
                    <a:pt x="1536" y="1397"/>
                    <a:pt x="2236" y="2093"/>
                  </a:cubicBezTo>
                  <a:cubicBezTo>
                    <a:pt x="2940" y="2794"/>
                    <a:pt x="3610" y="3528"/>
                    <a:pt x="4236" y="4296"/>
                  </a:cubicBezTo>
                  <a:cubicBezTo>
                    <a:pt x="4391" y="4485"/>
                    <a:pt x="4540" y="4681"/>
                    <a:pt x="4695" y="4877"/>
                  </a:cubicBezTo>
                  <a:cubicBezTo>
                    <a:pt x="4848" y="5070"/>
                    <a:pt x="4990" y="5273"/>
                    <a:pt x="5138" y="5473"/>
                  </a:cubicBezTo>
                  <a:cubicBezTo>
                    <a:pt x="5287" y="5668"/>
                    <a:pt x="5419" y="5878"/>
                    <a:pt x="5558" y="6081"/>
                  </a:cubicBezTo>
                  <a:lnTo>
                    <a:pt x="5663" y="6233"/>
                  </a:lnTo>
                  <a:cubicBezTo>
                    <a:pt x="5703" y="6288"/>
                    <a:pt x="5724" y="6325"/>
                    <a:pt x="5747" y="6375"/>
                  </a:cubicBezTo>
                  <a:cubicBezTo>
                    <a:pt x="5788" y="6477"/>
                    <a:pt x="5818" y="6592"/>
                    <a:pt x="5842" y="6711"/>
                  </a:cubicBezTo>
                  <a:cubicBezTo>
                    <a:pt x="5855" y="6767"/>
                    <a:pt x="5866" y="6828"/>
                    <a:pt x="5872" y="6886"/>
                  </a:cubicBezTo>
                  <a:lnTo>
                    <a:pt x="5880" y="6941"/>
                  </a:lnTo>
                  <a:lnTo>
                    <a:pt x="5880" y="6941"/>
                  </a:lnTo>
                  <a:cubicBezTo>
                    <a:pt x="5875" y="6947"/>
                    <a:pt x="5873" y="6951"/>
                    <a:pt x="5876" y="6951"/>
                  </a:cubicBezTo>
                  <a:cubicBezTo>
                    <a:pt x="5877" y="6951"/>
                    <a:pt x="5879" y="6951"/>
                    <a:pt x="5882" y="6949"/>
                  </a:cubicBezTo>
                  <a:lnTo>
                    <a:pt x="5882" y="6949"/>
                  </a:lnTo>
                  <a:lnTo>
                    <a:pt x="5885" y="6973"/>
                  </a:lnTo>
                  <a:lnTo>
                    <a:pt x="5883" y="6991"/>
                  </a:lnTo>
                  <a:lnTo>
                    <a:pt x="5879" y="7018"/>
                  </a:lnTo>
                  <a:lnTo>
                    <a:pt x="5878" y="7057"/>
                  </a:lnTo>
                  <a:lnTo>
                    <a:pt x="5878" y="7057"/>
                  </a:lnTo>
                  <a:cubicBezTo>
                    <a:pt x="5849" y="7059"/>
                    <a:pt x="5837" y="7061"/>
                    <a:pt x="5837" y="7061"/>
                  </a:cubicBezTo>
                  <a:cubicBezTo>
                    <a:pt x="5837" y="7061"/>
                    <a:pt x="5853" y="7059"/>
                    <a:pt x="5878" y="7057"/>
                  </a:cubicBezTo>
                  <a:lnTo>
                    <a:pt x="5878" y="7057"/>
                  </a:lnTo>
                  <a:lnTo>
                    <a:pt x="5875" y="7112"/>
                  </a:lnTo>
                  <a:lnTo>
                    <a:pt x="5866" y="7299"/>
                  </a:lnTo>
                  <a:cubicBezTo>
                    <a:pt x="5855" y="7549"/>
                    <a:pt x="5842" y="7793"/>
                    <a:pt x="5822" y="8039"/>
                  </a:cubicBezTo>
                  <a:cubicBezTo>
                    <a:pt x="5778" y="8526"/>
                    <a:pt x="5717" y="9020"/>
                    <a:pt x="5588" y="9480"/>
                  </a:cubicBezTo>
                  <a:lnTo>
                    <a:pt x="5588" y="9484"/>
                  </a:lnTo>
                  <a:lnTo>
                    <a:pt x="5588" y="9487"/>
                  </a:lnTo>
                  <a:cubicBezTo>
                    <a:pt x="5568" y="9561"/>
                    <a:pt x="5611" y="9639"/>
                    <a:pt x="5689" y="9660"/>
                  </a:cubicBezTo>
                  <a:cubicBezTo>
                    <a:pt x="5702" y="9663"/>
                    <a:pt x="5715" y="9665"/>
                    <a:pt x="5728" y="9665"/>
                  </a:cubicBezTo>
                  <a:cubicBezTo>
                    <a:pt x="5791" y="9665"/>
                    <a:pt x="5849" y="9623"/>
                    <a:pt x="5866" y="9558"/>
                  </a:cubicBezTo>
                  <a:cubicBezTo>
                    <a:pt x="5994" y="9061"/>
                    <a:pt x="6048" y="8561"/>
                    <a:pt x="6086" y="8060"/>
                  </a:cubicBezTo>
                  <a:cubicBezTo>
                    <a:pt x="6103" y="7810"/>
                    <a:pt x="6116" y="7559"/>
                    <a:pt x="6123" y="7309"/>
                  </a:cubicBezTo>
                  <a:lnTo>
                    <a:pt x="6129" y="7123"/>
                  </a:lnTo>
                  <a:lnTo>
                    <a:pt x="6132" y="7040"/>
                  </a:lnTo>
                  <a:lnTo>
                    <a:pt x="6132" y="7040"/>
                  </a:lnTo>
                  <a:cubicBezTo>
                    <a:pt x="6104" y="7065"/>
                    <a:pt x="6039" y="7110"/>
                    <a:pt x="5988" y="7110"/>
                  </a:cubicBezTo>
                  <a:cubicBezTo>
                    <a:pt x="5971" y="7110"/>
                    <a:pt x="5955" y="7105"/>
                    <a:pt x="5944" y="7092"/>
                  </a:cubicBezTo>
                  <a:cubicBezTo>
                    <a:pt x="5926" y="7083"/>
                    <a:pt x="5914" y="7068"/>
                    <a:pt x="5905" y="7055"/>
                  </a:cubicBezTo>
                  <a:lnTo>
                    <a:pt x="5905" y="7055"/>
                  </a:lnTo>
                  <a:cubicBezTo>
                    <a:pt x="5947" y="7051"/>
                    <a:pt x="6059" y="7040"/>
                    <a:pt x="6133" y="7033"/>
                  </a:cubicBezTo>
                  <a:lnTo>
                    <a:pt x="6133" y="7033"/>
                  </a:lnTo>
                  <a:lnTo>
                    <a:pt x="6133" y="7035"/>
                  </a:lnTo>
                  <a:lnTo>
                    <a:pt x="6132" y="7040"/>
                  </a:lnTo>
                  <a:lnTo>
                    <a:pt x="6132" y="7040"/>
                  </a:lnTo>
                  <a:cubicBezTo>
                    <a:pt x="6135" y="7037"/>
                    <a:pt x="6138" y="7035"/>
                    <a:pt x="6140" y="7033"/>
                  </a:cubicBezTo>
                  <a:lnTo>
                    <a:pt x="6140" y="7033"/>
                  </a:lnTo>
                  <a:cubicBezTo>
                    <a:pt x="6138" y="7033"/>
                    <a:pt x="6135" y="7033"/>
                    <a:pt x="6133" y="7033"/>
                  </a:cubicBezTo>
                  <a:lnTo>
                    <a:pt x="6133" y="7033"/>
                  </a:lnTo>
                  <a:lnTo>
                    <a:pt x="6133" y="7033"/>
                  </a:lnTo>
                  <a:lnTo>
                    <a:pt x="6133" y="7033"/>
                  </a:lnTo>
                  <a:cubicBezTo>
                    <a:pt x="6136" y="7033"/>
                    <a:pt x="6138" y="7033"/>
                    <a:pt x="6140" y="7032"/>
                  </a:cubicBezTo>
                  <a:lnTo>
                    <a:pt x="6140" y="7032"/>
                  </a:lnTo>
                  <a:cubicBezTo>
                    <a:pt x="6140" y="7032"/>
                    <a:pt x="6140" y="7032"/>
                    <a:pt x="6140" y="7033"/>
                  </a:cubicBezTo>
                  <a:lnTo>
                    <a:pt x="6140" y="7033"/>
                  </a:lnTo>
                  <a:cubicBezTo>
                    <a:pt x="6177" y="7029"/>
                    <a:pt x="6202" y="7026"/>
                    <a:pt x="6200" y="7026"/>
                  </a:cubicBezTo>
                  <a:cubicBezTo>
                    <a:pt x="6198" y="7026"/>
                    <a:pt x="6182" y="7028"/>
                    <a:pt x="6146" y="7031"/>
                  </a:cubicBezTo>
                  <a:lnTo>
                    <a:pt x="6146" y="7031"/>
                  </a:lnTo>
                  <a:lnTo>
                    <a:pt x="6144" y="7029"/>
                  </a:lnTo>
                  <a:lnTo>
                    <a:pt x="6144" y="7029"/>
                  </a:lnTo>
                  <a:cubicBezTo>
                    <a:pt x="6144" y="7029"/>
                    <a:pt x="6143" y="7029"/>
                    <a:pt x="6143" y="7029"/>
                  </a:cubicBezTo>
                  <a:lnTo>
                    <a:pt x="6143" y="7029"/>
                  </a:lnTo>
                  <a:lnTo>
                    <a:pt x="6143" y="7028"/>
                  </a:lnTo>
                  <a:cubicBezTo>
                    <a:pt x="6143" y="7026"/>
                    <a:pt x="6143" y="7025"/>
                    <a:pt x="6143" y="7024"/>
                  </a:cubicBezTo>
                  <a:lnTo>
                    <a:pt x="6143" y="7024"/>
                  </a:lnTo>
                  <a:cubicBezTo>
                    <a:pt x="6143" y="7024"/>
                    <a:pt x="6143" y="7024"/>
                    <a:pt x="6143" y="7024"/>
                  </a:cubicBezTo>
                  <a:lnTo>
                    <a:pt x="6143" y="7024"/>
                  </a:lnTo>
                  <a:lnTo>
                    <a:pt x="6143" y="7028"/>
                  </a:lnTo>
                  <a:lnTo>
                    <a:pt x="6144" y="7029"/>
                  </a:lnTo>
                  <a:lnTo>
                    <a:pt x="6144" y="7029"/>
                  </a:lnTo>
                  <a:cubicBezTo>
                    <a:pt x="6146" y="7025"/>
                    <a:pt x="6147" y="7023"/>
                    <a:pt x="6145" y="7023"/>
                  </a:cubicBezTo>
                  <a:cubicBezTo>
                    <a:pt x="6145" y="7023"/>
                    <a:pt x="6144" y="7023"/>
                    <a:pt x="6143" y="7024"/>
                  </a:cubicBezTo>
                  <a:lnTo>
                    <a:pt x="6143" y="7024"/>
                  </a:lnTo>
                  <a:lnTo>
                    <a:pt x="6143" y="7015"/>
                  </a:lnTo>
                  <a:lnTo>
                    <a:pt x="6143" y="7014"/>
                  </a:lnTo>
                  <a:lnTo>
                    <a:pt x="6143" y="7014"/>
                  </a:lnTo>
                  <a:cubicBezTo>
                    <a:pt x="6143" y="7002"/>
                    <a:pt x="6141" y="6991"/>
                    <a:pt x="6136" y="6964"/>
                  </a:cubicBezTo>
                  <a:lnTo>
                    <a:pt x="6135" y="6962"/>
                  </a:lnTo>
                  <a:lnTo>
                    <a:pt x="6133" y="6944"/>
                  </a:lnTo>
                  <a:lnTo>
                    <a:pt x="6119" y="6849"/>
                  </a:lnTo>
                  <a:cubicBezTo>
                    <a:pt x="6109" y="6784"/>
                    <a:pt x="6099" y="6720"/>
                    <a:pt x="6082" y="6659"/>
                  </a:cubicBezTo>
                  <a:cubicBezTo>
                    <a:pt x="6055" y="6531"/>
                    <a:pt x="6021" y="6406"/>
                    <a:pt x="5967" y="6280"/>
                  </a:cubicBezTo>
                  <a:cubicBezTo>
                    <a:pt x="5940" y="6219"/>
                    <a:pt x="5896" y="6146"/>
                    <a:pt x="5862" y="6102"/>
                  </a:cubicBezTo>
                  <a:lnTo>
                    <a:pt x="5754" y="5949"/>
                  </a:lnTo>
                  <a:cubicBezTo>
                    <a:pt x="5608" y="5746"/>
                    <a:pt x="5473" y="5537"/>
                    <a:pt x="5318" y="5340"/>
                  </a:cubicBezTo>
                  <a:cubicBezTo>
                    <a:pt x="5165" y="5141"/>
                    <a:pt x="5020" y="4938"/>
                    <a:pt x="4865" y="4745"/>
                  </a:cubicBezTo>
                  <a:cubicBezTo>
                    <a:pt x="4706" y="4552"/>
                    <a:pt x="4550" y="4356"/>
                    <a:pt x="4391" y="4163"/>
                  </a:cubicBezTo>
                  <a:cubicBezTo>
                    <a:pt x="3748" y="3403"/>
                    <a:pt x="3065" y="2675"/>
                    <a:pt x="2348" y="1982"/>
                  </a:cubicBezTo>
                  <a:cubicBezTo>
                    <a:pt x="1634" y="1288"/>
                    <a:pt x="890" y="625"/>
                    <a:pt x="102" y="13"/>
                  </a:cubicBezTo>
                  <a:cubicBezTo>
                    <a:pt x="92" y="5"/>
                    <a:pt x="79" y="0"/>
                    <a:pt x="66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353775" y="7311917"/>
              <a:ext cx="482354" cy="1657021"/>
            </a:xfrm>
            <a:custGeom>
              <a:rect b="b" l="l" r="r" t="t"/>
              <a:pathLst>
                <a:path extrusionOk="0" h="13640" w="3746">
                  <a:moveTo>
                    <a:pt x="67" y="0"/>
                  </a:moveTo>
                  <a:cubicBezTo>
                    <a:pt x="63" y="0"/>
                    <a:pt x="59" y="1"/>
                    <a:pt x="55" y="2"/>
                  </a:cubicBezTo>
                  <a:cubicBezTo>
                    <a:pt x="21" y="8"/>
                    <a:pt x="1" y="39"/>
                    <a:pt x="8" y="69"/>
                  </a:cubicBezTo>
                  <a:cubicBezTo>
                    <a:pt x="160" y="968"/>
                    <a:pt x="342" y="1858"/>
                    <a:pt x="556" y="2741"/>
                  </a:cubicBezTo>
                  <a:cubicBezTo>
                    <a:pt x="769" y="3624"/>
                    <a:pt x="1012" y="4500"/>
                    <a:pt x="1320" y="5359"/>
                  </a:cubicBezTo>
                  <a:lnTo>
                    <a:pt x="1446" y="5677"/>
                  </a:lnTo>
                  <a:cubicBezTo>
                    <a:pt x="1486" y="5782"/>
                    <a:pt x="1527" y="5890"/>
                    <a:pt x="1574" y="5992"/>
                  </a:cubicBezTo>
                  <a:lnTo>
                    <a:pt x="1716" y="6306"/>
                  </a:lnTo>
                  <a:cubicBezTo>
                    <a:pt x="1766" y="6407"/>
                    <a:pt x="1824" y="6509"/>
                    <a:pt x="1875" y="6610"/>
                  </a:cubicBezTo>
                  <a:cubicBezTo>
                    <a:pt x="1983" y="6813"/>
                    <a:pt x="2102" y="7003"/>
                    <a:pt x="2206" y="7203"/>
                  </a:cubicBezTo>
                  <a:cubicBezTo>
                    <a:pt x="2311" y="7402"/>
                    <a:pt x="2412" y="7605"/>
                    <a:pt x="2507" y="7808"/>
                  </a:cubicBezTo>
                  <a:cubicBezTo>
                    <a:pt x="2697" y="8218"/>
                    <a:pt x="2869" y="8636"/>
                    <a:pt x="3012" y="9066"/>
                  </a:cubicBezTo>
                  <a:cubicBezTo>
                    <a:pt x="3154" y="9492"/>
                    <a:pt x="3279" y="9932"/>
                    <a:pt x="3357" y="10372"/>
                  </a:cubicBezTo>
                  <a:cubicBezTo>
                    <a:pt x="3357" y="10378"/>
                    <a:pt x="3360" y="10389"/>
                    <a:pt x="3366" y="10396"/>
                  </a:cubicBezTo>
                  <a:lnTo>
                    <a:pt x="3366" y="10399"/>
                  </a:lnTo>
                  <a:cubicBezTo>
                    <a:pt x="3394" y="10436"/>
                    <a:pt x="3417" y="10497"/>
                    <a:pt x="3438" y="10551"/>
                  </a:cubicBezTo>
                  <a:cubicBezTo>
                    <a:pt x="3455" y="10612"/>
                    <a:pt x="3471" y="10669"/>
                    <a:pt x="3485" y="10730"/>
                  </a:cubicBezTo>
                  <a:cubicBezTo>
                    <a:pt x="3508" y="10852"/>
                    <a:pt x="3522" y="10974"/>
                    <a:pt x="3532" y="11099"/>
                  </a:cubicBezTo>
                  <a:cubicBezTo>
                    <a:pt x="3549" y="11349"/>
                    <a:pt x="3542" y="11599"/>
                    <a:pt x="3522" y="11850"/>
                  </a:cubicBezTo>
                  <a:cubicBezTo>
                    <a:pt x="3502" y="12100"/>
                    <a:pt x="3471" y="12347"/>
                    <a:pt x="3427" y="12594"/>
                  </a:cubicBezTo>
                  <a:cubicBezTo>
                    <a:pt x="3404" y="12719"/>
                    <a:pt x="3383" y="12841"/>
                    <a:pt x="3357" y="12966"/>
                  </a:cubicBezTo>
                  <a:cubicBezTo>
                    <a:pt x="3326" y="13088"/>
                    <a:pt x="3299" y="13210"/>
                    <a:pt x="3268" y="13332"/>
                  </a:cubicBezTo>
                  <a:lnTo>
                    <a:pt x="3268" y="13335"/>
                  </a:lnTo>
                  <a:cubicBezTo>
                    <a:pt x="3262" y="13355"/>
                    <a:pt x="3258" y="13379"/>
                    <a:pt x="3258" y="13399"/>
                  </a:cubicBezTo>
                  <a:cubicBezTo>
                    <a:pt x="3262" y="13535"/>
                    <a:pt x="3374" y="13639"/>
                    <a:pt x="3505" y="13639"/>
                  </a:cubicBezTo>
                  <a:cubicBezTo>
                    <a:pt x="3641" y="13636"/>
                    <a:pt x="3745" y="13524"/>
                    <a:pt x="3745" y="13393"/>
                  </a:cubicBezTo>
                  <a:cubicBezTo>
                    <a:pt x="3739" y="13132"/>
                    <a:pt x="3742" y="12875"/>
                    <a:pt x="3739" y="12621"/>
                  </a:cubicBezTo>
                  <a:cubicBezTo>
                    <a:pt x="3735" y="12364"/>
                    <a:pt x="3728" y="12107"/>
                    <a:pt x="3719" y="11853"/>
                  </a:cubicBezTo>
                  <a:cubicBezTo>
                    <a:pt x="3705" y="11596"/>
                    <a:pt x="3688" y="11343"/>
                    <a:pt x="3654" y="11089"/>
                  </a:cubicBezTo>
                  <a:cubicBezTo>
                    <a:pt x="3637" y="10961"/>
                    <a:pt x="3620" y="10836"/>
                    <a:pt x="3589" y="10706"/>
                  </a:cubicBezTo>
                  <a:cubicBezTo>
                    <a:pt x="3563" y="10578"/>
                    <a:pt x="3536" y="10460"/>
                    <a:pt x="3461" y="10328"/>
                  </a:cubicBezTo>
                  <a:lnTo>
                    <a:pt x="3461" y="10328"/>
                  </a:lnTo>
                  <a:lnTo>
                    <a:pt x="3475" y="10352"/>
                  </a:lnTo>
                  <a:cubicBezTo>
                    <a:pt x="3394" y="9898"/>
                    <a:pt x="3268" y="9462"/>
                    <a:pt x="3126" y="9029"/>
                  </a:cubicBezTo>
                  <a:cubicBezTo>
                    <a:pt x="2981" y="8596"/>
                    <a:pt x="2809" y="8173"/>
                    <a:pt x="2615" y="7757"/>
                  </a:cubicBezTo>
                  <a:cubicBezTo>
                    <a:pt x="2517" y="7554"/>
                    <a:pt x="2420" y="7348"/>
                    <a:pt x="2311" y="7148"/>
                  </a:cubicBezTo>
                  <a:cubicBezTo>
                    <a:pt x="2206" y="6946"/>
                    <a:pt x="2084" y="6749"/>
                    <a:pt x="1980" y="6549"/>
                  </a:cubicBezTo>
                  <a:cubicBezTo>
                    <a:pt x="1929" y="6452"/>
                    <a:pt x="1875" y="6354"/>
                    <a:pt x="1824" y="6252"/>
                  </a:cubicBezTo>
                  <a:lnTo>
                    <a:pt x="1685" y="5945"/>
                  </a:lnTo>
                  <a:cubicBezTo>
                    <a:pt x="1635" y="5843"/>
                    <a:pt x="1597" y="5738"/>
                    <a:pt x="1557" y="5633"/>
                  </a:cubicBezTo>
                  <a:lnTo>
                    <a:pt x="1432" y="5319"/>
                  </a:lnTo>
                  <a:cubicBezTo>
                    <a:pt x="1124" y="4466"/>
                    <a:pt x="884" y="3594"/>
                    <a:pt x="670" y="2714"/>
                  </a:cubicBezTo>
                  <a:cubicBezTo>
                    <a:pt x="461" y="1831"/>
                    <a:pt x="278" y="942"/>
                    <a:pt x="126" y="52"/>
                  </a:cubicBezTo>
                  <a:lnTo>
                    <a:pt x="126" y="49"/>
                  </a:lnTo>
                  <a:cubicBezTo>
                    <a:pt x="120" y="22"/>
                    <a:pt x="96" y="0"/>
                    <a:pt x="67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8748" y="7906445"/>
              <a:ext cx="761516" cy="1128572"/>
            </a:xfrm>
            <a:custGeom>
              <a:rect b="b" l="l" r="r" t="t"/>
              <a:pathLst>
                <a:path extrusionOk="0" h="9290" w="5914">
                  <a:moveTo>
                    <a:pt x="5854" y="1"/>
                  </a:moveTo>
                  <a:cubicBezTo>
                    <a:pt x="5841" y="1"/>
                    <a:pt x="5828" y="6"/>
                    <a:pt x="5818" y="16"/>
                  </a:cubicBezTo>
                  <a:cubicBezTo>
                    <a:pt x="5142" y="658"/>
                    <a:pt x="4482" y="1310"/>
                    <a:pt x="3833" y="1977"/>
                  </a:cubicBezTo>
                  <a:cubicBezTo>
                    <a:pt x="3187" y="2647"/>
                    <a:pt x="2548" y="3324"/>
                    <a:pt x="1939" y="4030"/>
                  </a:cubicBezTo>
                  <a:cubicBezTo>
                    <a:pt x="1638" y="4385"/>
                    <a:pt x="1336" y="4744"/>
                    <a:pt x="1059" y="5122"/>
                  </a:cubicBezTo>
                  <a:lnTo>
                    <a:pt x="853" y="5407"/>
                  </a:lnTo>
                  <a:cubicBezTo>
                    <a:pt x="785" y="5505"/>
                    <a:pt x="724" y="5606"/>
                    <a:pt x="660" y="5708"/>
                  </a:cubicBezTo>
                  <a:lnTo>
                    <a:pt x="565" y="5856"/>
                  </a:lnTo>
                  <a:lnTo>
                    <a:pt x="481" y="6019"/>
                  </a:lnTo>
                  <a:cubicBezTo>
                    <a:pt x="426" y="6127"/>
                    <a:pt x="366" y="6235"/>
                    <a:pt x="332" y="6347"/>
                  </a:cubicBezTo>
                  <a:cubicBezTo>
                    <a:pt x="159" y="6794"/>
                    <a:pt x="41" y="7264"/>
                    <a:pt x="14" y="7748"/>
                  </a:cubicBezTo>
                  <a:cubicBezTo>
                    <a:pt x="0" y="7987"/>
                    <a:pt x="11" y="8235"/>
                    <a:pt x="48" y="8474"/>
                  </a:cubicBezTo>
                  <a:cubicBezTo>
                    <a:pt x="64" y="8596"/>
                    <a:pt x="92" y="8715"/>
                    <a:pt x="125" y="8836"/>
                  </a:cubicBezTo>
                  <a:cubicBezTo>
                    <a:pt x="159" y="8958"/>
                    <a:pt x="197" y="9067"/>
                    <a:pt x="261" y="9198"/>
                  </a:cubicBezTo>
                  <a:cubicBezTo>
                    <a:pt x="261" y="9198"/>
                    <a:pt x="264" y="9198"/>
                    <a:pt x="264" y="9202"/>
                  </a:cubicBezTo>
                  <a:cubicBezTo>
                    <a:pt x="294" y="9258"/>
                    <a:pt x="354" y="9290"/>
                    <a:pt x="415" y="9290"/>
                  </a:cubicBezTo>
                  <a:cubicBezTo>
                    <a:pt x="442" y="9290"/>
                    <a:pt x="470" y="9283"/>
                    <a:pt x="495" y="9270"/>
                  </a:cubicBezTo>
                  <a:cubicBezTo>
                    <a:pt x="579" y="9225"/>
                    <a:pt x="609" y="9120"/>
                    <a:pt x="565" y="9039"/>
                  </a:cubicBezTo>
                  <a:lnTo>
                    <a:pt x="559" y="9030"/>
                  </a:lnTo>
                  <a:cubicBezTo>
                    <a:pt x="518" y="8952"/>
                    <a:pt x="478" y="8840"/>
                    <a:pt x="444" y="8742"/>
                  </a:cubicBezTo>
                  <a:cubicBezTo>
                    <a:pt x="414" y="8637"/>
                    <a:pt x="386" y="8532"/>
                    <a:pt x="369" y="8424"/>
                  </a:cubicBezTo>
                  <a:cubicBezTo>
                    <a:pt x="332" y="8204"/>
                    <a:pt x="319" y="7984"/>
                    <a:pt x="325" y="7761"/>
                  </a:cubicBezTo>
                  <a:cubicBezTo>
                    <a:pt x="342" y="7314"/>
                    <a:pt x="444" y="6871"/>
                    <a:pt x="596" y="6449"/>
                  </a:cubicBezTo>
                  <a:cubicBezTo>
                    <a:pt x="629" y="6337"/>
                    <a:pt x="684" y="6242"/>
                    <a:pt x="728" y="6140"/>
                  </a:cubicBezTo>
                  <a:lnTo>
                    <a:pt x="802" y="5992"/>
                  </a:lnTo>
                  <a:lnTo>
                    <a:pt x="890" y="5847"/>
                  </a:lnTo>
                  <a:cubicBezTo>
                    <a:pt x="951" y="5748"/>
                    <a:pt x="1005" y="5650"/>
                    <a:pt x="1069" y="5556"/>
                  </a:cubicBezTo>
                  <a:lnTo>
                    <a:pt x="1266" y="5272"/>
                  </a:lnTo>
                  <a:cubicBezTo>
                    <a:pt x="1530" y="4896"/>
                    <a:pt x="1820" y="4534"/>
                    <a:pt x="2111" y="4176"/>
                  </a:cubicBezTo>
                  <a:cubicBezTo>
                    <a:pt x="2699" y="3462"/>
                    <a:pt x="3322" y="2772"/>
                    <a:pt x="3954" y="2092"/>
                  </a:cubicBezTo>
                  <a:cubicBezTo>
                    <a:pt x="4587" y="1416"/>
                    <a:pt x="5233" y="749"/>
                    <a:pt x="5893" y="93"/>
                  </a:cubicBezTo>
                  <a:cubicBezTo>
                    <a:pt x="5913" y="72"/>
                    <a:pt x="5913" y="39"/>
                    <a:pt x="5893" y="19"/>
                  </a:cubicBezTo>
                  <a:cubicBezTo>
                    <a:pt x="5882" y="7"/>
                    <a:pt x="5868" y="1"/>
                    <a:pt x="5854" y="1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773673" y="7528153"/>
              <a:ext cx="574678" cy="1156392"/>
            </a:xfrm>
            <a:custGeom>
              <a:rect b="b" l="l" r="r" t="t"/>
              <a:pathLst>
                <a:path extrusionOk="0" h="9519" w="4463">
                  <a:moveTo>
                    <a:pt x="4306" y="0"/>
                  </a:moveTo>
                  <a:lnTo>
                    <a:pt x="4306" y="0"/>
                  </a:lnTo>
                  <a:cubicBezTo>
                    <a:pt x="4306" y="0"/>
                    <a:pt x="2094" y="806"/>
                    <a:pt x="1448" y="2730"/>
                  </a:cubicBezTo>
                  <a:lnTo>
                    <a:pt x="2175" y="3359"/>
                  </a:lnTo>
                  <a:lnTo>
                    <a:pt x="1310" y="3008"/>
                  </a:lnTo>
                  <a:cubicBezTo>
                    <a:pt x="1310" y="3008"/>
                    <a:pt x="1" y="5135"/>
                    <a:pt x="687" y="9518"/>
                  </a:cubicBezTo>
                  <a:cubicBezTo>
                    <a:pt x="687" y="9518"/>
                    <a:pt x="1560" y="9103"/>
                    <a:pt x="1922" y="8828"/>
                  </a:cubicBezTo>
                  <a:cubicBezTo>
                    <a:pt x="2392" y="8477"/>
                    <a:pt x="2869" y="8105"/>
                    <a:pt x="3441" y="6856"/>
                  </a:cubicBezTo>
                  <a:cubicBezTo>
                    <a:pt x="3468" y="6796"/>
                    <a:pt x="2821" y="6356"/>
                    <a:pt x="2821" y="6356"/>
                  </a:cubicBezTo>
                  <a:lnTo>
                    <a:pt x="2821" y="6356"/>
                  </a:lnTo>
                  <a:cubicBezTo>
                    <a:pt x="2822" y="6356"/>
                    <a:pt x="3387" y="6475"/>
                    <a:pt x="3560" y="6475"/>
                  </a:cubicBezTo>
                  <a:cubicBezTo>
                    <a:pt x="3589" y="6475"/>
                    <a:pt x="3607" y="6472"/>
                    <a:pt x="3610" y="6464"/>
                  </a:cubicBezTo>
                  <a:cubicBezTo>
                    <a:pt x="3806" y="5876"/>
                    <a:pt x="4141" y="4989"/>
                    <a:pt x="4215" y="4198"/>
                  </a:cubicBezTo>
                  <a:cubicBezTo>
                    <a:pt x="4462" y="1597"/>
                    <a:pt x="4306" y="0"/>
                    <a:pt x="4306" y="0"/>
                  </a:cubicBezTo>
                  <a:close/>
                </a:path>
              </a:pathLst>
            </a:custGeom>
            <a:solidFill>
              <a:srgbClr val="7477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840759" y="7589137"/>
              <a:ext cx="450034" cy="1381378"/>
            </a:xfrm>
            <a:custGeom>
              <a:rect b="b" l="l" r="r" t="t"/>
              <a:pathLst>
                <a:path extrusionOk="0" h="11371" w="3495">
                  <a:moveTo>
                    <a:pt x="3451" y="0"/>
                  </a:moveTo>
                  <a:cubicBezTo>
                    <a:pt x="3439" y="0"/>
                    <a:pt x="3427" y="6"/>
                    <a:pt x="3420" y="19"/>
                  </a:cubicBezTo>
                  <a:cubicBezTo>
                    <a:pt x="2916" y="868"/>
                    <a:pt x="2480" y="1755"/>
                    <a:pt x="2077" y="2658"/>
                  </a:cubicBezTo>
                  <a:cubicBezTo>
                    <a:pt x="1678" y="3561"/>
                    <a:pt x="1326" y="4487"/>
                    <a:pt x="1019" y="5424"/>
                  </a:cubicBezTo>
                  <a:cubicBezTo>
                    <a:pt x="711" y="6365"/>
                    <a:pt x="450" y="7319"/>
                    <a:pt x="237" y="8286"/>
                  </a:cubicBezTo>
                  <a:lnTo>
                    <a:pt x="85" y="9013"/>
                  </a:lnTo>
                  <a:cubicBezTo>
                    <a:pt x="54" y="9264"/>
                    <a:pt x="34" y="9511"/>
                    <a:pt x="21" y="9757"/>
                  </a:cubicBezTo>
                  <a:cubicBezTo>
                    <a:pt x="1" y="10254"/>
                    <a:pt x="4" y="10752"/>
                    <a:pt x="45" y="11256"/>
                  </a:cubicBezTo>
                  <a:cubicBezTo>
                    <a:pt x="45" y="11262"/>
                    <a:pt x="48" y="11266"/>
                    <a:pt x="48" y="11273"/>
                  </a:cubicBezTo>
                  <a:cubicBezTo>
                    <a:pt x="60" y="11330"/>
                    <a:pt x="110" y="11371"/>
                    <a:pt x="165" y="11371"/>
                  </a:cubicBezTo>
                  <a:cubicBezTo>
                    <a:pt x="174" y="11371"/>
                    <a:pt x="184" y="11370"/>
                    <a:pt x="193" y="11367"/>
                  </a:cubicBezTo>
                  <a:cubicBezTo>
                    <a:pt x="261" y="11354"/>
                    <a:pt x="305" y="11289"/>
                    <a:pt x="291" y="11222"/>
                  </a:cubicBezTo>
                  <a:cubicBezTo>
                    <a:pt x="190" y="10749"/>
                    <a:pt x="176" y="10254"/>
                    <a:pt x="193" y="9767"/>
                  </a:cubicBezTo>
                  <a:cubicBezTo>
                    <a:pt x="204" y="9524"/>
                    <a:pt x="221" y="9277"/>
                    <a:pt x="247" y="9037"/>
                  </a:cubicBezTo>
                  <a:lnTo>
                    <a:pt x="390" y="8316"/>
                  </a:lnTo>
                  <a:cubicBezTo>
                    <a:pt x="592" y="7356"/>
                    <a:pt x="839" y="6402"/>
                    <a:pt x="1137" y="5461"/>
                  </a:cubicBezTo>
                  <a:cubicBezTo>
                    <a:pt x="1431" y="4525"/>
                    <a:pt x="1773" y="3598"/>
                    <a:pt x="2162" y="2695"/>
                  </a:cubicBezTo>
                  <a:cubicBezTo>
                    <a:pt x="2550" y="1791"/>
                    <a:pt x="2987" y="906"/>
                    <a:pt x="3484" y="57"/>
                  </a:cubicBezTo>
                  <a:cubicBezTo>
                    <a:pt x="3495" y="40"/>
                    <a:pt x="3488" y="16"/>
                    <a:pt x="3471" y="6"/>
                  </a:cubicBezTo>
                  <a:cubicBezTo>
                    <a:pt x="3465" y="2"/>
                    <a:pt x="3458" y="0"/>
                    <a:pt x="3451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993752" y="8155603"/>
              <a:ext cx="673312" cy="475847"/>
            </a:xfrm>
            <a:custGeom>
              <a:rect b="b" l="l" r="r" t="t"/>
              <a:pathLst>
                <a:path extrusionOk="0" h="3917" w="5229">
                  <a:moveTo>
                    <a:pt x="753" y="0"/>
                  </a:moveTo>
                  <a:cubicBezTo>
                    <a:pt x="315" y="0"/>
                    <a:pt x="0" y="75"/>
                    <a:pt x="0" y="75"/>
                  </a:cubicBezTo>
                  <a:cubicBezTo>
                    <a:pt x="0" y="75"/>
                    <a:pt x="473" y="975"/>
                    <a:pt x="1512" y="2263"/>
                  </a:cubicBezTo>
                  <a:cubicBezTo>
                    <a:pt x="1827" y="2656"/>
                    <a:pt x="2314" y="3007"/>
                    <a:pt x="2621" y="3251"/>
                  </a:cubicBezTo>
                  <a:cubicBezTo>
                    <a:pt x="2622" y="3251"/>
                    <a:pt x="2623" y="3252"/>
                    <a:pt x="2624" y="3252"/>
                  </a:cubicBezTo>
                  <a:cubicBezTo>
                    <a:pt x="2668" y="3252"/>
                    <a:pt x="3000" y="2920"/>
                    <a:pt x="3000" y="2920"/>
                  </a:cubicBezTo>
                  <a:lnTo>
                    <a:pt x="3000" y="2920"/>
                  </a:lnTo>
                  <a:cubicBezTo>
                    <a:pt x="3000" y="2920"/>
                    <a:pt x="2814" y="3376"/>
                    <a:pt x="2848" y="3399"/>
                  </a:cubicBezTo>
                  <a:cubicBezTo>
                    <a:pt x="3585" y="3860"/>
                    <a:pt x="3967" y="3891"/>
                    <a:pt x="4336" y="3914"/>
                  </a:cubicBezTo>
                  <a:cubicBezTo>
                    <a:pt x="4362" y="3916"/>
                    <a:pt x="4391" y="3916"/>
                    <a:pt x="4421" y="3916"/>
                  </a:cubicBezTo>
                  <a:cubicBezTo>
                    <a:pt x="4728" y="3916"/>
                    <a:pt x="5229" y="3846"/>
                    <a:pt x="5229" y="3846"/>
                  </a:cubicBezTo>
                  <a:cubicBezTo>
                    <a:pt x="4065" y="1289"/>
                    <a:pt x="2631" y="623"/>
                    <a:pt x="2631" y="623"/>
                  </a:cubicBezTo>
                  <a:lnTo>
                    <a:pt x="2297" y="1110"/>
                  </a:lnTo>
                  <a:lnTo>
                    <a:pt x="2462" y="522"/>
                  </a:lnTo>
                  <a:cubicBezTo>
                    <a:pt x="1922" y="99"/>
                    <a:pt x="1256" y="0"/>
                    <a:pt x="753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37145" y="8182451"/>
              <a:ext cx="664299" cy="655763"/>
            </a:xfrm>
            <a:custGeom>
              <a:rect b="b" l="l" r="r" t="t"/>
              <a:pathLst>
                <a:path extrusionOk="0" h="5398" w="5159">
                  <a:moveTo>
                    <a:pt x="29" y="0"/>
                  </a:moveTo>
                  <a:cubicBezTo>
                    <a:pt x="20" y="0"/>
                    <a:pt x="10" y="5"/>
                    <a:pt x="8" y="12"/>
                  </a:cubicBezTo>
                  <a:cubicBezTo>
                    <a:pt x="1" y="26"/>
                    <a:pt x="4" y="40"/>
                    <a:pt x="18" y="43"/>
                  </a:cubicBezTo>
                  <a:cubicBezTo>
                    <a:pt x="471" y="270"/>
                    <a:pt x="911" y="520"/>
                    <a:pt x="1340" y="788"/>
                  </a:cubicBezTo>
                  <a:cubicBezTo>
                    <a:pt x="1770" y="1058"/>
                    <a:pt x="2186" y="1345"/>
                    <a:pt x="2589" y="1650"/>
                  </a:cubicBezTo>
                  <a:cubicBezTo>
                    <a:pt x="2995" y="1954"/>
                    <a:pt x="3383" y="2276"/>
                    <a:pt x="3763" y="2610"/>
                  </a:cubicBezTo>
                  <a:cubicBezTo>
                    <a:pt x="4137" y="2945"/>
                    <a:pt x="4496" y="3293"/>
                    <a:pt x="4844" y="3651"/>
                  </a:cubicBezTo>
                  <a:lnTo>
                    <a:pt x="4844" y="3651"/>
                  </a:lnTo>
                  <a:cubicBezTo>
                    <a:pt x="4896" y="3922"/>
                    <a:pt x="4936" y="4197"/>
                    <a:pt x="4970" y="4474"/>
                  </a:cubicBezTo>
                  <a:cubicBezTo>
                    <a:pt x="4983" y="4613"/>
                    <a:pt x="4993" y="4755"/>
                    <a:pt x="5000" y="4894"/>
                  </a:cubicBezTo>
                  <a:cubicBezTo>
                    <a:pt x="5007" y="5036"/>
                    <a:pt x="5007" y="5175"/>
                    <a:pt x="5000" y="5313"/>
                  </a:cubicBezTo>
                  <a:lnTo>
                    <a:pt x="5000" y="5317"/>
                  </a:lnTo>
                  <a:lnTo>
                    <a:pt x="5000" y="5323"/>
                  </a:lnTo>
                  <a:cubicBezTo>
                    <a:pt x="5004" y="5365"/>
                    <a:pt x="5038" y="5398"/>
                    <a:pt x="5079" y="5398"/>
                  </a:cubicBezTo>
                  <a:cubicBezTo>
                    <a:pt x="5081" y="5398"/>
                    <a:pt x="5083" y="5398"/>
                    <a:pt x="5085" y="5398"/>
                  </a:cubicBezTo>
                  <a:cubicBezTo>
                    <a:pt x="5129" y="5395"/>
                    <a:pt x="5159" y="5357"/>
                    <a:pt x="5159" y="5313"/>
                  </a:cubicBezTo>
                  <a:cubicBezTo>
                    <a:pt x="5138" y="5029"/>
                    <a:pt x="5115" y="4741"/>
                    <a:pt x="5082" y="4461"/>
                  </a:cubicBezTo>
                  <a:cubicBezTo>
                    <a:pt x="5044" y="4177"/>
                    <a:pt x="5000" y="3896"/>
                    <a:pt x="4943" y="3615"/>
                  </a:cubicBezTo>
                  <a:cubicBezTo>
                    <a:pt x="4943" y="3609"/>
                    <a:pt x="4940" y="3598"/>
                    <a:pt x="4929" y="3592"/>
                  </a:cubicBezTo>
                  <a:cubicBezTo>
                    <a:pt x="4574" y="3230"/>
                    <a:pt x="4205" y="2878"/>
                    <a:pt x="3819" y="2546"/>
                  </a:cubicBezTo>
                  <a:cubicBezTo>
                    <a:pt x="3438" y="2215"/>
                    <a:pt x="3038" y="1897"/>
                    <a:pt x="2633" y="1595"/>
                  </a:cubicBezTo>
                  <a:cubicBezTo>
                    <a:pt x="2223" y="1295"/>
                    <a:pt x="1800" y="1011"/>
                    <a:pt x="1368" y="743"/>
                  </a:cubicBezTo>
                  <a:cubicBezTo>
                    <a:pt x="938" y="476"/>
                    <a:pt x="495" y="226"/>
                    <a:pt x="38" y="3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5051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36214" y="8808929"/>
              <a:ext cx="1122960" cy="276616"/>
            </a:xfrm>
            <a:custGeom>
              <a:rect b="b" l="l" r="r" t="t"/>
              <a:pathLst>
                <a:path extrusionOk="0" h="2277" w="8721">
                  <a:moveTo>
                    <a:pt x="0" y="1"/>
                  </a:moveTo>
                  <a:lnTo>
                    <a:pt x="190" y="2277"/>
                  </a:lnTo>
                  <a:cubicBezTo>
                    <a:pt x="3008" y="2067"/>
                    <a:pt x="5913" y="1915"/>
                    <a:pt x="8625" y="1143"/>
                  </a:cubicBezTo>
                  <a:lnTo>
                    <a:pt x="8720" y="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8C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260679" y="8947782"/>
              <a:ext cx="1086262" cy="712859"/>
            </a:xfrm>
            <a:custGeom>
              <a:rect b="b" l="l" r="r" t="t"/>
              <a:pathLst>
                <a:path extrusionOk="0" h="5868" w="8436">
                  <a:moveTo>
                    <a:pt x="8435" y="0"/>
                  </a:moveTo>
                  <a:lnTo>
                    <a:pt x="8435" y="0"/>
                  </a:lnTo>
                  <a:cubicBezTo>
                    <a:pt x="5723" y="772"/>
                    <a:pt x="2818" y="924"/>
                    <a:pt x="0" y="1134"/>
                  </a:cubicBezTo>
                  <a:lnTo>
                    <a:pt x="338" y="5250"/>
                  </a:lnTo>
                  <a:cubicBezTo>
                    <a:pt x="338" y="5250"/>
                    <a:pt x="2371" y="5868"/>
                    <a:pt x="4844" y="5868"/>
                  </a:cubicBezTo>
                  <a:cubicBezTo>
                    <a:pt x="5847" y="5868"/>
                    <a:pt x="6923" y="5766"/>
                    <a:pt x="7965" y="5480"/>
                  </a:cubicBezTo>
                  <a:lnTo>
                    <a:pt x="8435" y="0"/>
                  </a:ln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11491" y="8731181"/>
              <a:ext cx="1166353" cy="223042"/>
            </a:xfrm>
            <a:custGeom>
              <a:rect b="b" l="l" r="r" t="t"/>
              <a:pathLst>
                <a:path extrusionOk="0" h="1836" w="9058">
                  <a:moveTo>
                    <a:pt x="0" y="1"/>
                  </a:moveTo>
                  <a:lnTo>
                    <a:pt x="3" y="1398"/>
                  </a:lnTo>
                  <a:cubicBezTo>
                    <a:pt x="3" y="1398"/>
                    <a:pt x="1775" y="1835"/>
                    <a:pt x="4651" y="1835"/>
                  </a:cubicBezTo>
                  <a:cubicBezTo>
                    <a:pt x="5923" y="1835"/>
                    <a:pt x="7411" y="1750"/>
                    <a:pt x="9058" y="1503"/>
                  </a:cubicBezTo>
                  <a:lnTo>
                    <a:pt x="9055" y="8"/>
                  </a:lnTo>
                  <a:cubicBezTo>
                    <a:pt x="9055" y="8"/>
                    <a:pt x="7751" y="341"/>
                    <a:pt x="5085" y="341"/>
                  </a:cubicBezTo>
                  <a:cubicBezTo>
                    <a:pt x="3740" y="341"/>
                    <a:pt x="2047" y="256"/>
                    <a:pt x="0" y="1"/>
                  </a:cubicBezTo>
                  <a:close/>
                </a:path>
              </a:pathLst>
            </a:custGeom>
            <a:solidFill>
              <a:srgbClr val="DE9D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2"/>
            <p:cNvGrpSpPr/>
            <p:nvPr/>
          </p:nvGrpSpPr>
          <p:grpSpPr>
            <a:xfrm>
              <a:off x="2581203" y="8255537"/>
              <a:ext cx="1951908" cy="1383666"/>
              <a:chOff x="1556125" y="3741725"/>
              <a:chExt cx="1101715" cy="827749"/>
            </a:xfrm>
          </p:grpSpPr>
          <p:sp>
            <p:nvSpPr>
              <p:cNvPr id="191" name="Google Shape;191;p2"/>
              <p:cNvSpPr/>
              <p:nvPr/>
            </p:nvSpPr>
            <p:spPr>
              <a:xfrm>
                <a:off x="2446214" y="4027833"/>
                <a:ext cx="48028" cy="204688"/>
              </a:xfrm>
              <a:custGeom>
                <a:rect b="b" l="l" r="r" t="t"/>
                <a:pathLst>
                  <a:path extrusionOk="0" h="1888" w="443">
                    <a:moveTo>
                      <a:pt x="108" y="0"/>
                    </a:moveTo>
                    <a:lnTo>
                      <a:pt x="0" y="45"/>
                    </a:lnTo>
                    <a:cubicBezTo>
                      <a:pt x="237" y="623"/>
                      <a:pt x="321" y="1255"/>
                      <a:pt x="250" y="1875"/>
                    </a:cubicBezTo>
                    <a:lnTo>
                      <a:pt x="366" y="1888"/>
                    </a:lnTo>
                    <a:cubicBezTo>
                      <a:pt x="443" y="1249"/>
                      <a:pt x="355" y="596"/>
                      <a:pt x="108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739130" y="4005716"/>
                <a:ext cx="719550" cy="95947"/>
              </a:xfrm>
              <a:custGeom>
                <a:rect b="b" l="l" r="r" t="t"/>
                <a:pathLst>
                  <a:path extrusionOk="0" h="885" w="6637">
                    <a:moveTo>
                      <a:pt x="3820" y="0"/>
                    </a:moveTo>
                    <a:cubicBezTo>
                      <a:pt x="2766" y="0"/>
                      <a:pt x="1465" y="33"/>
                      <a:pt x="1" y="137"/>
                    </a:cubicBezTo>
                    <a:lnTo>
                      <a:pt x="130" y="885"/>
                    </a:lnTo>
                    <a:lnTo>
                      <a:pt x="6498" y="560"/>
                    </a:lnTo>
                    <a:lnTo>
                      <a:pt x="6637" y="90"/>
                    </a:lnTo>
                    <a:cubicBezTo>
                      <a:pt x="6637" y="90"/>
                      <a:pt x="5569" y="0"/>
                      <a:pt x="3820" y="0"/>
                    </a:cubicBezTo>
                    <a:close/>
                  </a:path>
                </a:pathLst>
              </a:custGeom>
              <a:solidFill>
                <a:srgbClr val="AD7A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043885" y="3854477"/>
                <a:ext cx="146035" cy="128147"/>
              </a:xfrm>
              <a:custGeom>
                <a:rect b="b" l="l" r="r" t="t"/>
                <a:pathLst>
                  <a:path extrusionOk="0" h="1182" w="1347">
                    <a:moveTo>
                      <a:pt x="489" y="1"/>
                    </a:moveTo>
                    <a:cubicBezTo>
                      <a:pt x="384" y="1"/>
                      <a:pt x="283" y="34"/>
                      <a:pt x="204" y="102"/>
                    </a:cubicBezTo>
                    <a:cubicBezTo>
                      <a:pt x="1" y="277"/>
                      <a:pt x="4" y="615"/>
                      <a:pt x="213" y="859"/>
                    </a:cubicBezTo>
                    <a:cubicBezTo>
                      <a:pt x="366" y="1035"/>
                      <a:pt x="679" y="1182"/>
                      <a:pt x="918" y="1182"/>
                    </a:cubicBezTo>
                    <a:cubicBezTo>
                      <a:pt x="1008" y="1182"/>
                      <a:pt x="1088" y="1161"/>
                      <a:pt x="1144" y="1112"/>
                    </a:cubicBezTo>
                    <a:cubicBezTo>
                      <a:pt x="1347" y="940"/>
                      <a:pt x="1161" y="473"/>
                      <a:pt x="951" y="227"/>
                    </a:cubicBezTo>
                    <a:cubicBezTo>
                      <a:pt x="824" y="79"/>
                      <a:pt x="650" y="1"/>
                      <a:pt x="489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857194" y="3953026"/>
                <a:ext cx="154491" cy="120666"/>
              </a:xfrm>
              <a:custGeom>
                <a:rect b="b" l="l" r="r" t="t"/>
                <a:pathLst>
                  <a:path extrusionOk="0" h="1113" w="1425">
                    <a:moveTo>
                      <a:pt x="986" y="0"/>
                    </a:moveTo>
                    <a:cubicBezTo>
                      <a:pt x="788" y="0"/>
                      <a:pt x="544" y="84"/>
                      <a:pt x="380" y="187"/>
                    </a:cubicBezTo>
                    <a:cubicBezTo>
                      <a:pt x="106" y="359"/>
                      <a:pt x="1" y="681"/>
                      <a:pt x="143" y="907"/>
                    </a:cubicBezTo>
                    <a:cubicBezTo>
                      <a:pt x="227" y="1041"/>
                      <a:pt x="380" y="1113"/>
                      <a:pt x="547" y="1113"/>
                    </a:cubicBezTo>
                    <a:cubicBezTo>
                      <a:pt x="662" y="1113"/>
                      <a:pt x="784" y="1079"/>
                      <a:pt x="894" y="1008"/>
                    </a:cubicBezTo>
                    <a:cubicBezTo>
                      <a:pt x="1167" y="840"/>
                      <a:pt x="1425" y="353"/>
                      <a:pt x="1283" y="126"/>
                    </a:cubicBezTo>
                    <a:cubicBezTo>
                      <a:pt x="1227" y="36"/>
                      <a:pt x="1116" y="0"/>
                      <a:pt x="986" y="0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22378" y="3802654"/>
                <a:ext cx="92478" cy="440165"/>
              </a:xfrm>
              <a:custGeom>
                <a:rect b="b" l="l" r="r" t="t"/>
                <a:pathLst>
                  <a:path extrusionOk="0" h="4060" w="853">
                    <a:moveTo>
                      <a:pt x="352" y="1"/>
                    </a:moveTo>
                    <a:lnTo>
                      <a:pt x="237" y="32"/>
                    </a:lnTo>
                    <a:cubicBezTo>
                      <a:pt x="454" y="789"/>
                      <a:pt x="602" y="1570"/>
                      <a:pt x="680" y="2352"/>
                    </a:cubicBezTo>
                    <a:cubicBezTo>
                      <a:pt x="710" y="2656"/>
                      <a:pt x="735" y="3004"/>
                      <a:pt x="633" y="3319"/>
                    </a:cubicBezTo>
                    <a:cubicBezTo>
                      <a:pt x="528" y="3647"/>
                      <a:pt x="278" y="3891"/>
                      <a:pt x="0" y="3941"/>
                    </a:cubicBezTo>
                    <a:lnTo>
                      <a:pt x="20" y="4060"/>
                    </a:lnTo>
                    <a:cubicBezTo>
                      <a:pt x="342" y="4002"/>
                      <a:pt x="626" y="3725"/>
                      <a:pt x="744" y="3353"/>
                    </a:cubicBezTo>
                    <a:cubicBezTo>
                      <a:pt x="852" y="3018"/>
                      <a:pt x="829" y="2656"/>
                      <a:pt x="799" y="2341"/>
                    </a:cubicBezTo>
                    <a:cubicBezTo>
                      <a:pt x="721" y="1550"/>
                      <a:pt x="568" y="765"/>
                      <a:pt x="352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109151" y="3741725"/>
                <a:ext cx="135736" cy="176933"/>
              </a:xfrm>
              <a:custGeom>
                <a:rect b="b" l="l" r="r" t="t"/>
                <a:pathLst>
                  <a:path extrusionOk="0" h="1632" w="1252">
                    <a:moveTo>
                      <a:pt x="602" y="0"/>
                    </a:moveTo>
                    <a:cubicBezTo>
                      <a:pt x="580" y="0"/>
                      <a:pt x="558" y="2"/>
                      <a:pt x="535" y="5"/>
                    </a:cubicBezTo>
                    <a:cubicBezTo>
                      <a:pt x="217" y="46"/>
                      <a:pt x="0" y="391"/>
                      <a:pt x="51" y="769"/>
                    </a:cubicBezTo>
                    <a:cubicBezTo>
                      <a:pt x="104" y="1136"/>
                      <a:pt x="473" y="1631"/>
                      <a:pt x="781" y="1631"/>
                    </a:cubicBezTo>
                    <a:cubicBezTo>
                      <a:pt x="794" y="1631"/>
                      <a:pt x="807" y="1630"/>
                      <a:pt x="819" y="1629"/>
                    </a:cubicBezTo>
                    <a:cubicBezTo>
                      <a:pt x="1137" y="1588"/>
                      <a:pt x="1252" y="995"/>
                      <a:pt x="1202" y="617"/>
                    </a:cubicBezTo>
                    <a:cubicBezTo>
                      <a:pt x="1154" y="262"/>
                      <a:pt x="891" y="0"/>
                      <a:pt x="602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199786" y="3853176"/>
                <a:ext cx="155142" cy="166851"/>
              </a:xfrm>
              <a:custGeom>
                <a:rect b="b" l="l" r="r" t="t"/>
                <a:pathLst>
                  <a:path extrusionOk="0" h="1539" w="1431">
                    <a:moveTo>
                      <a:pt x="841" y="0"/>
                    </a:moveTo>
                    <a:cubicBezTo>
                      <a:pt x="627" y="0"/>
                      <a:pt x="399" y="124"/>
                      <a:pt x="254" y="343"/>
                    </a:cubicBezTo>
                    <a:cubicBezTo>
                      <a:pt x="41" y="662"/>
                      <a:pt x="0" y="1317"/>
                      <a:pt x="267" y="1494"/>
                    </a:cubicBezTo>
                    <a:cubicBezTo>
                      <a:pt x="315" y="1525"/>
                      <a:pt x="368" y="1539"/>
                      <a:pt x="426" y="1539"/>
                    </a:cubicBezTo>
                    <a:cubicBezTo>
                      <a:pt x="693" y="1539"/>
                      <a:pt x="1046" y="1244"/>
                      <a:pt x="1221" y="982"/>
                    </a:cubicBezTo>
                    <a:cubicBezTo>
                      <a:pt x="1431" y="662"/>
                      <a:pt x="1387" y="259"/>
                      <a:pt x="1120" y="83"/>
                    </a:cubicBezTo>
                    <a:cubicBezTo>
                      <a:pt x="1036" y="27"/>
                      <a:pt x="940" y="0"/>
                      <a:pt x="841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190571" y="3932102"/>
                <a:ext cx="111234" cy="113836"/>
              </a:xfrm>
              <a:custGeom>
                <a:rect b="b" l="l" r="r" t="t"/>
                <a:pathLst>
                  <a:path extrusionOk="0" h="1050" w="1026">
                    <a:moveTo>
                      <a:pt x="913" y="1"/>
                    </a:moveTo>
                    <a:cubicBezTo>
                      <a:pt x="857" y="193"/>
                      <a:pt x="735" y="386"/>
                      <a:pt x="559" y="552"/>
                    </a:cubicBezTo>
                    <a:cubicBezTo>
                      <a:pt x="386" y="714"/>
                      <a:pt x="180" y="843"/>
                      <a:pt x="0" y="948"/>
                    </a:cubicBezTo>
                    <a:lnTo>
                      <a:pt x="61" y="1050"/>
                    </a:lnTo>
                    <a:cubicBezTo>
                      <a:pt x="248" y="941"/>
                      <a:pt x="460" y="809"/>
                      <a:pt x="640" y="640"/>
                    </a:cubicBezTo>
                    <a:cubicBezTo>
                      <a:pt x="832" y="457"/>
                      <a:pt x="965" y="248"/>
                      <a:pt x="1025" y="35"/>
                    </a:cubicBezTo>
                    <a:lnTo>
                      <a:pt x="913" y="1"/>
                    </a:ln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750947" y="4066320"/>
                <a:ext cx="692663" cy="180945"/>
              </a:xfrm>
              <a:custGeom>
                <a:rect b="b" l="l" r="r" t="t"/>
                <a:pathLst>
                  <a:path extrusionOk="0" h="1669" w="6389">
                    <a:moveTo>
                      <a:pt x="6389" y="1"/>
                    </a:moveTo>
                    <a:lnTo>
                      <a:pt x="0" y="92"/>
                    </a:lnTo>
                    <a:lnTo>
                      <a:pt x="74" y="880"/>
                    </a:lnTo>
                    <a:cubicBezTo>
                      <a:pt x="2066" y="1431"/>
                      <a:pt x="4194" y="1529"/>
                      <a:pt x="6261" y="1668"/>
                    </a:cubicBezTo>
                    <a:lnTo>
                      <a:pt x="6389" y="1"/>
                    </a:lnTo>
                    <a:close/>
                  </a:path>
                </a:pathLst>
              </a:custGeom>
              <a:solidFill>
                <a:srgbClr val="AD7A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758970" y="4161617"/>
                <a:ext cx="670764" cy="407857"/>
              </a:xfrm>
              <a:custGeom>
                <a:rect b="b" l="l" r="r" t="t"/>
                <a:pathLst>
                  <a:path extrusionOk="0" h="3762" w="6187">
                    <a:moveTo>
                      <a:pt x="0" y="1"/>
                    </a:moveTo>
                    <a:lnTo>
                      <a:pt x="142" y="1540"/>
                    </a:lnTo>
                    <a:cubicBezTo>
                      <a:pt x="283" y="3046"/>
                      <a:pt x="1496" y="3761"/>
                      <a:pt x="2974" y="3761"/>
                    </a:cubicBezTo>
                    <a:cubicBezTo>
                      <a:pt x="3070" y="3761"/>
                      <a:pt x="3167" y="3758"/>
                      <a:pt x="3264" y="3752"/>
                    </a:cubicBezTo>
                    <a:cubicBezTo>
                      <a:pt x="3288" y="3749"/>
                      <a:pt x="3315" y="3749"/>
                      <a:pt x="3339" y="3746"/>
                    </a:cubicBezTo>
                    <a:cubicBezTo>
                      <a:pt x="4820" y="3647"/>
                      <a:pt x="6021" y="2971"/>
                      <a:pt x="6132" y="1490"/>
                    </a:cubicBezTo>
                    <a:lnTo>
                      <a:pt x="6187" y="789"/>
                    </a:lnTo>
                    <a:cubicBezTo>
                      <a:pt x="4120" y="650"/>
                      <a:pt x="1992" y="552"/>
                      <a:pt x="0" y="1"/>
                    </a:cubicBezTo>
                    <a:close/>
                  </a:path>
                </a:pathLst>
              </a:custGeom>
              <a:solidFill>
                <a:srgbClr val="C695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43803" y="3996609"/>
                <a:ext cx="284915" cy="197424"/>
              </a:xfrm>
              <a:custGeom>
                <a:rect b="b" l="l" r="r" t="t"/>
                <a:pathLst>
                  <a:path extrusionOk="0" h="1821" w="2628">
                    <a:moveTo>
                      <a:pt x="910" y="0"/>
                    </a:moveTo>
                    <a:cubicBezTo>
                      <a:pt x="423" y="0"/>
                      <a:pt x="134" y="303"/>
                      <a:pt x="0" y="495"/>
                    </a:cubicBezTo>
                    <a:lnTo>
                      <a:pt x="98" y="563"/>
                    </a:lnTo>
                    <a:cubicBezTo>
                      <a:pt x="243" y="353"/>
                      <a:pt x="498" y="116"/>
                      <a:pt x="911" y="116"/>
                    </a:cubicBezTo>
                    <a:cubicBezTo>
                      <a:pt x="958" y="116"/>
                      <a:pt x="1007" y="119"/>
                      <a:pt x="1059" y="126"/>
                    </a:cubicBezTo>
                    <a:cubicBezTo>
                      <a:pt x="1833" y="231"/>
                      <a:pt x="2107" y="864"/>
                      <a:pt x="2483" y="1743"/>
                    </a:cubicBezTo>
                    <a:lnTo>
                      <a:pt x="2520" y="1821"/>
                    </a:lnTo>
                    <a:lnTo>
                      <a:pt x="2628" y="1774"/>
                    </a:lnTo>
                    <a:lnTo>
                      <a:pt x="2594" y="1696"/>
                    </a:lnTo>
                    <a:cubicBezTo>
                      <a:pt x="2199" y="783"/>
                      <a:pt x="1914" y="123"/>
                      <a:pt x="1076" y="11"/>
                    </a:cubicBezTo>
                    <a:cubicBezTo>
                      <a:pt x="1018" y="4"/>
                      <a:pt x="963" y="0"/>
                      <a:pt x="910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739130" y="4015365"/>
                <a:ext cx="719984" cy="148312"/>
              </a:xfrm>
              <a:custGeom>
                <a:rect b="b" l="l" r="r" t="t"/>
                <a:pathLst>
                  <a:path extrusionOk="0" h="1368" w="6641">
                    <a:moveTo>
                      <a:pt x="6637" y="1"/>
                    </a:moveTo>
                    <a:cubicBezTo>
                      <a:pt x="5064" y="208"/>
                      <a:pt x="3775" y="275"/>
                      <a:pt x="2767" y="275"/>
                    </a:cubicBezTo>
                    <a:cubicBezTo>
                      <a:pt x="911" y="275"/>
                      <a:pt x="1" y="48"/>
                      <a:pt x="1" y="48"/>
                    </a:cubicBezTo>
                    <a:lnTo>
                      <a:pt x="1" y="48"/>
                    </a:lnTo>
                    <a:lnTo>
                      <a:pt x="4" y="1144"/>
                    </a:lnTo>
                    <a:cubicBezTo>
                      <a:pt x="1156" y="1309"/>
                      <a:pt x="2202" y="1367"/>
                      <a:pt x="3105" y="1367"/>
                    </a:cubicBezTo>
                    <a:cubicBezTo>
                      <a:pt x="5291" y="1367"/>
                      <a:pt x="6640" y="1025"/>
                      <a:pt x="6640" y="1025"/>
                    </a:cubicBezTo>
                    <a:lnTo>
                      <a:pt x="6637" y="1"/>
                    </a:lnTo>
                    <a:close/>
                  </a:path>
                </a:pathLst>
              </a:custGeom>
              <a:solidFill>
                <a:srgbClr val="C695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390055" y="3951183"/>
                <a:ext cx="250222" cy="165550"/>
              </a:xfrm>
              <a:custGeom>
                <a:rect b="b" l="l" r="r" t="t"/>
                <a:pathLst>
                  <a:path extrusionOk="0" h="1527" w="2308">
                    <a:moveTo>
                      <a:pt x="1195" y="0"/>
                    </a:moveTo>
                    <a:cubicBezTo>
                      <a:pt x="738" y="0"/>
                      <a:pt x="203" y="195"/>
                      <a:pt x="112" y="512"/>
                    </a:cubicBezTo>
                    <a:cubicBezTo>
                      <a:pt x="0" y="910"/>
                      <a:pt x="643" y="1350"/>
                      <a:pt x="1123" y="1486"/>
                    </a:cubicBezTo>
                    <a:cubicBezTo>
                      <a:pt x="1220" y="1513"/>
                      <a:pt x="1317" y="1526"/>
                      <a:pt x="1412" y="1526"/>
                    </a:cubicBezTo>
                    <a:cubicBezTo>
                      <a:pt x="1781" y="1526"/>
                      <a:pt x="2104" y="1327"/>
                      <a:pt x="2192" y="1008"/>
                    </a:cubicBezTo>
                    <a:cubicBezTo>
                      <a:pt x="2307" y="610"/>
                      <a:pt x="2010" y="176"/>
                      <a:pt x="1529" y="42"/>
                    </a:cubicBezTo>
                    <a:cubicBezTo>
                      <a:pt x="1429" y="13"/>
                      <a:pt x="1315" y="0"/>
                      <a:pt x="1195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266787" y="4029459"/>
                <a:ext cx="179535" cy="231683"/>
              </a:xfrm>
              <a:custGeom>
                <a:rect b="b" l="l" r="r" t="t"/>
                <a:pathLst>
                  <a:path extrusionOk="0" h="2137" w="1656">
                    <a:moveTo>
                      <a:pt x="902" y="0"/>
                    </a:moveTo>
                    <a:cubicBezTo>
                      <a:pt x="516" y="0"/>
                      <a:pt x="173" y="638"/>
                      <a:pt x="89" y="1106"/>
                    </a:cubicBezTo>
                    <a:cubicBezTo>
                      <a:pt x="1" y="1596"/>
                      <a:pt x="262" y="2052"/>
                      <a:pt x="667" y="2127"/>
                    </a:cubicBezTo>
                    <a:cubicBezTo>
                      <a:pt x="704" y="2133"/>
                      <a:pt x="740" y="2136"/>
                      <a:pt x="776" y="2136"/>
                    </a:cubicBezTo>
                    <a:cubicBezTo>
                      <a:pt x="1146" y="2136"/>
                      <a:pt x="1487" y="1816"/>
                      <a:pt x="1567" y="1369"/>
                    </a:cubicBezTo>
                    <a:cubicBezTo>
                      <a:pt x="1655" y="882"/>
                      <a:pt x="1371" y="80"/>
                      <a:pt x="961" y="6"/>
                    </a:cubicBezTo>
                    <a:cubicBezTo>
                      <a:pt x="941" y="2"/>
                      <a:pt x="922" y="0"/>
                      <a:pt x="902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087576" y="4027941"/>
                <a:ext cx="180836" cy="200243"/>
              </a:xfrm>
              <a:custGeom>
                <a:rect b="b" l="l" r="r" t="t"/>
                <a:pathLst>
                  <a:path extrusionOk="0" h="1847" w="1668">
                    <a:moveTo>
                      <a:pt x="495" y="0"/>
                    </a:moveTo>
                    <a:cubicBezTo>
                      <a:pt x="444" y="0"/>
                      <a:pt x="396" y="9"/>
                      <a:pt x="352" y="27"/>
                    </a:cubicBezTo>
                    <a:cubicBezTo>
                      <a:pt x="0" y="172"/>
                      <a:pt x="47" y="882"/>
                      <a:pt x="224" y="1305"/>
                    </a:cubicBezTo>
                    <a:cubicBezTo>
                      <a:pt x="360" y="1638"/>
                      <a:pt x="656" y="1847"/>
                      <a:pt x="948" y="1847"/>
                    </a:cubicBezTo>
                    <a:cubicBezTo>
                      <a:pt x="1024" y="1847"/>
                      <a:pt x="1101" y="1832"/>
                      <a:pt x="1173" y="1802"/>
                    </a:cubicBezTo>
                    <a:cubicBezTo>
                      <a:pt x="1522" y="1660"/>
                      <a:pt x="1668" y="1201"/>
                      <a:pt x="1492" y="778"/>
                    </a:cubicBezTo>
                    <a:cubicBezTo>
                      <a:pt x="1341" y="411"/>
                      <a:pt x="851" y="0"/>
                      <a:pt x="495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409136" y="4190130"/>
                <a:ext cx="150046" cy="194280"/>
              </a:xfrm>
              <a:custGeom>
                <a:rect b="b" l="l" r="r" t="t"/>
                <a:pathLst>
                  <a:path extrusionOk="0" h="1792" w="1384">
                    <a:moveTo>
                      <a:pt x="751" y="1"/>
                    </a:moveTo>
                    <a:cubicBezTo>
                      <a:pt x="427" y="1"/>
                      <a:pt x="142" y="540"/>
                      <a:pt x="71" y="929"/>
                    </a:cubicBezTo>
                    <a:cubicBezTo>
                      <a:pt x="1" y="1341"/>
                      <a:pt x="221" y="1724"/>
                      <a:pt x="561" y="1784"/>
                    </a:cubicBezTo>
                    <a:cubicBezTo>
                      <a:pt x="591" y="1789"/>
                      <a:pt x="621" y="1792"/>
                      <a:pt x="650" y="1792"/>
                    </a:cubicBezTo>
                    <a:cubicBezTo>
                      <a:pt x="959" y="1792"/>
                      <a:pt x="1245" y="1523"/>
                      <a:pt x="1312" y="1149"/>
                    </a:cubicBezTo>
                    <a:cubicBezTo>
                      <a:pt x="1384" y="736"/>
                      <a:pt x="1144" y="66"/>
                      <a:pt x="802" y="5"/>
                    </a:cubicBezTo>
                    <a:cubicBezTo>
                      <a:pt x="785" y="2"/>
                      <a:pt x="768" y="1"/>
                      <a:pt x="751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470716" y="4124539"/>
                <a:ext cx="187124" cy="192111"/>
              </a:xfrm>
              <a:custGeom>
                <a:rect b="b" l="l" r="r" t="t"/>
                <a:pathLst>
                  <a:path extrusionOk="0" h="1772" w="1726">
                    <a:moveTo>
                      <a:pt x="514" y="0"/>
                    </a:moveTo>
                    <a:cubicBezTo>
                      <a:pt x="447" y="0"/>
                      <a:pt x="385" y="13"/>
                      <a:pt x="332" y="42"/>
                    </a:cubicBezTo>
                    <a:cubicBezTo>
                      <a:pt x="1" y="215"/>
                      <a:pt x="112" y="908"/>
                      <a:pt x="322" y="1304"/>
                    </a:cubicBezTo>
                    <a:cubicBezTo>
                      <a:pt x="478" y="1597"/>
                      <a:pt x="758" y="1772"/>
                      <a:pt x="1026" y="1772"/>
                    </a:cubicBezTo>
                    <a:cubicBezTo>
                      <a:pt x="1119" y="1772"/>
                      <a:pt x="1211" y="1751"/>
                      <a:pt x="1296" y="1706"/>
                    </a:cubicBezTo>
                    <a:cubicBezTo>
                      <a:pt x="1628" y="1531"/>
                      <a:pt x="1726" y="1070"/>
                      <a:pt x="1516" y="675"/>
                    </a:cubicBezTo>
                    <a:cubicBezTo>
                      <a:pt x="1340" y="343"/>
                      <a:pt x="859" y="0"/>
                      <a:pt x="514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356338" y="4004415"/>
                <a:ext cx="34910" cy="81528"/>
              </a:xfrm>
              <a:custGeom>
                <a:rect b="b" l="l" r="r" t="t"/>
                <a:pathLst>
                  <a:path extrusionOk="0" h="752" w="322">
                    <a:moveTo>
                      <a:pt x="220" y="0"/>
                    </a:moveTo>
                    <a:cubicBezTo>
                      <a:pt x="78" y="227"/>
                      <a:pt x="4" y="484"/>
                      <a:pt x="0" y="748"/>
                    </a:cubicBezTo>
                    <a:lnTo>
                      <a:pt x="119" y="751"/>
                    </a:lnTo>
                    <a:cubicBezTo>
                      <a:pt x="122" y="508"/>
                      <a:pt x="193" y="271"/>
                      <a:pt x="322" y="64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293565" y="3931018"/>
                <a:ext cx="88467" cy="84455"/>
              </a:xfrm>
              <a:custGeom>
                <a:rect b="b" l="l" r="r" t="t"/>
                <a:pathLst>
                  <a:path extrusionOk="0" h="779" w="816">
                    <a:moveTo>
                      <a:pt x="802" y="0"/>
                    </a:moveTo>
                    <a:cubicBezTo>
                      <a:pt x="666" y="0"/>
                      <a:pt x="562" y="89"/>
                      <a:pt x="461" y="176"/>
                    </a:cubicBezTo>
                    <a:cubicBezTo>
                      <a:pt x="288" y="329"/>
                      <a:pt x="96" y="498"/>
                      <a:pt x="1" y="735"/>
                    </a:cubicBezTo>
                    <a:lnTo>
                      <a:pt x="109" y="779"/>
                    </a:lnTo>
                    <a:cubicBezTo>
                      <a:pt x="194" y="569"/>
                      <a:pt x="377" y="406"/>
                      <a:pt x="539" y="264"/>
                    </a:cubicBezTo>
                    <a:cubicBezTo>
                      <a:pt x="625" y="189"/>
                      <a:pt x="710" y="119"/>
                      <a:pt x="806" y="119"/>
                    </a:cubicBezTo>
                    <a:cubicBezTo>
                      <a:pt x="808" y="119"/>
                      <a:pt x="810" y="119"/>
                      <a:pt x="812" y="119"/>
                    </a:cubicBezTo>
                    <a:lnTo>
                      <a:pt x="816" y="0"/>
                    </a:lnTo>
                    <a:cubicBezTo>
                      <a:pt x="811" y="0"/>
                      <a:pt x="806" y="0"/>
                      <a:pt x="802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298010" y="3843310"/>
                <a:ext cx="203603" cy="150480"/>
              </a:xfrm>
              <a:custGeom>
                <a:rect b="b" l="l" r="r" t="t"/>
                <a:pathLst>
                  <a:path extrusionOk="0" h="1388" w="1878">
                    <a:moveTo>
                      <a:pt x="1153" y="0"/>
                    </a:moveTo>
                    <a:cubicBezTo>
                      <a:pt x="1026" y="0"/>
                      <a:pt x="892" y="31"/>
                      <a:pt x="765" y="96"/>
                    </a:cubicBezTo>
                    <a:cubicBezTo>
                      <a:pt x="393" y="282"/>
                      <a:pt x="0" y="874"/>
                      <a:pt x="156" y="1185"/>
                    </a:cubicBezTo>
                    <a:cubicBezTo>
                      <a:pt x="230" y="1331"/>
                      <a:pt x="413" y="1388"/>
                      <a:pt x="626" y="1388"/>
                    </a:cubicBezTo>
                    <a:cubicBezTo>
                      <a:pt x="862" y="1388"/>
                      <a:pt x="1134" y="1317"/>
                      <a:pt x="1330" y="1219"/>
                    </a:cubicBezTo>
                    <a:cubicBezTo>
                      <a:pt x="1702" y="1029"/>
                      <a:pt x="1878" y="627"/>
                      <a:pt x="1722" y="319"/>
                    </a:cubicBezTo>
                    <a:cubicBezTo>
                      <a:pt x="1619" y="114"/>
                      <a:pt x="1398" y="0"/>
                      <a:pt x="1153" y="0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886249" y="4027507"/>
                <a:ext cx="199267" cy="157635"/>
              </a:xfrm>
              <a:custGeom>
                <a:rect b="b" l="l" r="r" t="t"/>
                <a:pathLst>
                  <a:path extrusionOk="0" h="1454" w="1838">
                    <a:moveTo>
                      <a:pt x="1275" y="1"/>
                    </a:moveTo>
                    <a:cubicBezTo>
                      <a:pt x="1015" y="1"/>
                      <a:pt x="691" y="118"/>
                      <a:pt x="477" y="261"/>
                    </a:cubicBezTo>
                    <a:cubicBezTo>
                      <a:pt x="128" y="490"/>
                      <a:pt x="0" y="910"/>
                      <a:pt x="193" y="1201"/>
                    </a:cubicBezTo>
                    <a:cubicBezTo>
                      <a:pt x="302" y="1367"/>
                      <a:pt x="493" y="1454"/>
                      <a:pt x="702" y="1454"/>
                    </a:cubicBezTo>
                    <a:cubicBezTo>
                      <a:pt x="856" y="1454"/>
                      <a:pt x="1019" y="1407"/>
                      <a:pt x="1167" y="1309"/>
                    </a:cubicBezTo>
                    <a:cubicBezTo>
                      <a:pt x="1516" y="1079"/>
                      <a:pt x="1837" y="443"/>
                      <a:pt x="1644" y="156"/>
                    </a:cubicBezTo>
                    <a:cubicBezTo>
                      <a:pt x="1572" y="45"/>
                      <a:pt x="1436" y="1"/>
                      <a:pt x="1275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70488" y="4306243"/>
                <a:ext cx="131074" cy="139855"/>
              </a:xfrm>
              <a:custGeom>
                <a:rect b="b" l="l" r="r" t="t"/>
                <a:pathLst>
                  <a:path extrusionOk="0" h="1290" w="1209">
                    <a:moveTo>
                      <a:pt x="358" y="1"/>
                    </a:moveTo>
                    <a:cubicBezTo>
                      <a:pt x="317" y="1"/>
                      <a:pt x="279" y="8"/>
                      <a:pt x="244" y="23"/>
                    </a:cubicBezTo>
                    <a:cubicBezTo>
                      <a:pt x="1" y="135"/>
                      <a:pt x="55" y="636"/>
                      <a:pt x="191" y="927"/>
                    </a:cubicBezTo>
                    <a:cubicBezTo>
                      <a:pt x="298" y="1153"/>
                      <a:pt x="503" y="1289"/>
                      <a:pt x="702" y="1289"/>
                    </a:cubicBezTo>
                    <a:cubicBezTo>
                      <a:pt x="762" y="1289"/>
                      <a:pt x="821" y="1277"/>
                      <a:pt x="877" y="1252"/>
                    </a:cubicBezTo>
                    <a:cubicBezTo>
                      <a:pt x="1121" y="1140"/>
                      <a:pt x="1209" y="812"/>
                      <a:pt x="1070" y="517"/>
                    </a:cubicBezTo>
                    <a:cubicBezTo>
                      <a:pt x="953" y="267"/>
                      <a:pt x="608" y="1"/>
                      <a:pt x="358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54009" y="4028483"/>
                <a:ext cx="174657" cy="492313"/>
              </a:xfrm>
              <a:custGeom>
                <a:rect b="b" l="l" r="r" t="t"/>
                <a:pathLst>
                  <a:path extrusionOk="0" h="4541" w="1611">
                    <a:moveTo>
                      <a:pt x="1506" y="1"/>
                    </a:moveTo>
                    <a:cubicBezTo>
                      <a:pt x="1214" y="1"/>
                      <a:pt x="910" y="170"/>
                      <a:pt x="705" y="451"/>
                    </a:cubicBezTo>
                    <a:cubicBezTo>
                      <a:pt x="494" y="735"/>
                      <a:pt x="407" y="1087"/>
                      <a:pt x="335" y="1395"/>
                    </a:cubicBezTo>
                    <a:cubicBezTo>
                      <a:pt x="109" y="2426"/>
                      <a:pt x="1" y="3485"/>
                      <a:pt x="21" y="4540"/>
                    </a:cubicBezTo>
                    <a:lnTo>
                      <a:pt x="140" y="4537"/>
                    </a:lnTo>
                    <a:cubicBezTo>
                      <a:pt x="119" y="3492"/>
                      <a:pt x="224" y="2443"/>
                      <a:pt x="454" y="1422"/>
                    </a:cubicBezTo>
                    <a:cubicBezTo>
                      <a:pt x="518" y="1124"/>
                      <a:pt x="606" y="786"/>
                      <a:pt x="799" y="519"/>
                    </a:cubicBezTo>
                    <a:cubicBezTo>
                      <a:pt x="982" y="269"/>
                      <a:pt x="1253" y="118"/>
                      <a:pt x="1510" y="118"/>
                    </a:cubicBezTo>
                    <a:cubicBezTo>
                      <a:pt x="1538" y="118"/>
                      <a:pt x="1566" y="120"/>
                      <a:pt x="1594" y="123"/>
                    </a:cubicBezTo>
                    <a:lnTo>
                      <a:pt x="1611" y="8"/>
                    </a:lnTo>
                    <a:cubicBezTo>
                      <a:pt x="1576" y="3"/>
                      <a:pt x="1541" y="1"/>
                      <a:pt x="1506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982305" y="4117817"/>
                <a:ext cx="144517" cy="172705"/>
              </a:xfrm>
              <a:custGeom>
                <a:rect b="b" l="l" r="r" t="t"/>
                <a:pathLst>
                  <a:path extrusionOk="0" h="1593" w="1333">
                    <a:moveTo>
                      <a:pt x="411" y="1"/>
                    </a:moveTo>
                    <a:cubicBezTo>
                      <a:pt x="381" y="1"/>
                      <a:pt x="353" y="5"/>
                      <a:pt x="325" y="13"/>
                    </a:cubicBezTo>
                    <a:cubicBezTo>
                      <a:pt x="21" y="108"/>
                      <a:pt x="0" y="706"/>
                      <a:pt x="112" y="1075"/>
                    </a:cubicBezTo>
                    <a:cubicBezTo>
                      <a:pt x="207" y="1387"/>
                      <a:pt x="464" y="1593"/>
                      <a:pt x="728" y="1593"/>
                    </a:cubicBezTo>
                    <a:cubicBezTo>
                      <a:pt x="775" y="1593"/>
                      <a:pt x="823" y="1586"/>
                      <a:pt x="870" y="1572"/>
                    </a:cubicBezTo>
                    <a:cubicBezTo>
                      <a:pt x="1174" y="1477"/>
                      <a:pt x="1333" y="1106"/>
                      <a:pt x="1221" y="740"/>
                    </a:cubicBezTo>
                    <a:cubicBezTo>
                      <a:pt x="1119" y="405"/>
                      <a:pt x="715" y="1"/>
                      <a:pt x="411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901969" y="4386145"/>
                <a:ext cx="135844" cy="179102"/>
              </a:xfrm>
              <a:custGeom>
                <a:rect b="b" l="l" r="r" t="t"/>
                <a:pathLst>
                  <a:path extrusionOk="0" h="1652" w="1253">
                    <a:moveTo>
                      <a:pt x="657" y="1"/>
                    </a:moveTo>
                    <a:cubicBezTo>
                      <a:pt x="356" y="1"/>
                      <a:pt x="103" y="512"/>
                      <a:pt x="55" y="876"/>
                    </a:cubicBezTo>
                    <a:cubicBezTo>
                      <a:pt x="0" y="1258"/>
                      <a:pt x="214" y="1603"/>
                      <a:pt x="528" y="1647"/>
                    </a:cubicBezTo>
                    <a:cubicBezTo>
                      <a:pt x="551" y="1650"/>
                      <a:pt x="574" y="1652"/>
                      <a:pt x="596" y="1652"/>
                    </a:cubicBezTo>
                    <a:cubicBezTo>
                      <a:pt x="888" y="1652"/>
                      <a:pt x="1151" y="1390"/>
                      <a:pt x="1201" y="1038"/>
                    </a:cubicBezTo>
                    <a:cubicBezTo>
                      <a:pt x="1252" y="660"/>
                      <a:pt x="1009" y="51"/>
                      <a:pt x="694" y="3"/>
                    </a:cubicBezTo>
                    <a:cubicBezTo>
                      <a:pt x="681" y="2"/>
                      <a:pt x="669" y="1"/>
                      <a:pt x="657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808082" y="4213331"/>
                <a:ext cx="175741" cy="152865"/>
              </a:xfrm>
              <a:custGeom>
                <a:rect b="b" l="l" r="r" t="t"/>
                <a:pathLst>
                  <a:path extrusionOk="0" h="1410" w="1621">
                    <a:moveTo>
                      <a:pt x="1145" y="1"/>
                    </a:moveTo>
                    <a:cubicBezTo>
                      <a:pt x="892" y="1"/>
                      <a:pt x="559" y="164"/>
                      <a:pt x="356" y="339"/>
                    </a:cubicBezTo>
                    <a:cubicBezTo>
                      <a:pt x="65" y="593"/>
                      <a:pt x="1" y="992"/>
                      <a:pt x="210" y="1232"/>
                    </a:cubicBezTo>
                    <a:cubicBezTo>
                      <a:pt x="312" y="1351"/>
                      <a:pt x="461" y="1409"/>
                      <a:pt x="620" y="1409"/>
                    </a:cubicBezTo>
                    <a:cubicBezTo>
                      <a:pt x="788" y="1409"/>
                      <a:pt x="968" y="1344"/>
                      <a:pt x="1117" y="1216"/>
                    </a:cubicBezTo>
                    <a:cubicBezTo>
                      <a:pt x="1405" y="962"/>
                      <a:pt x="1620" y="343"/>
                      <a:pt x="1411" y="103"/>
                    </a:cubicBezTo>
                    <a:cubicBezTo>
                      <a:pt x="1348" y="31"/>
                      <a:pt x="1254" y="1"/>
                      <a:pt x="1145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858712" y="4222872"/>
                <a:ext cx="136494" cy="79035"/>
              </a:xfrm>
              <a:custGeom>
                <a:rect b="b" l="l" r="r" t="t"/>
                <a:pathLst>
                  <a:path extrusionOk="0" h="729" w="1259">
                    <a:moveTo>
                      <a:pt x="1235" y="1"/>
                    </a:moveTo>
                    <a:cubicBezTo>
                      <a:pt x="1025" y="45"/>
                      <a:pt x="782" y="102"/>
                      <a:pt x="558" y="207"/>
                    </a:cubicBezTo>
                    <a:cubicBezTo>
                      <a:pt x="318" y="322"/>
                      <a:pt x="126" y="478"/>
                      <a:pt x="1" y="661"/>
                    </a:cubicBezTo>
                    <a:lnTo>
                      <a:pt x="98" y="728"/>
                    </a:lnTo>
                    <a:cubicBezTo>
                      <a:pt x="210" y="563"/>
                      <a:pt x="386" y="421"/>
                      <a:pt x="610" y="316"/>
                    </a:cubicBezTo>
                    <a:cubicBezTo>
                      <a:pt x="819" y="218"/>
                      <a:pt x="1056" y="160"/>
                      <a:pt x="1259" y="116"/>
                    </a:cubicBezTo>
                    <a:lnTo>
                      <a:pt x="1235" y="1"/>
                    </a:ln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025563" y="3885592"/>
                <a:ext cx="132483" cy="159262"/>
              </a:xfrm>
              <a:custGeom>
                <a:rect b="b" l="l" r="r" t="t"/>
                <a:pathLst>
                  <a:path extrusionOk="0" h="1469" w="1222">
                    <a:moveTo>
                      <a:pt x="672" y="1"/>
                    </a:moveTo>
                    <a:cubicBezTo>
                      <a:pt x="443" y="1"/>
                      <a:pt x="212" y="174"/>
                      <a:pt x="115" y="444"/>
                    </a:cubicBezTo>
                    <a:cubicBezTo>
                      <a:pt x="0" y="772"/>
                      <a:pt x="102" y="1357"/>
                      <a:pt x="376" y="1454"/>
                    </a:cubicBezTo>
                    <a:cubicBezTo>
                      <a:pt x="403" y="1464"/>
                      <a:pt x="430" y="1469"/>
                      <a:pt x="458" y="1469"/>
                    </a:cubicBezTo>
                    <a:cubicBezTo>
                      <a:pt x="711" y="1469"/>
                      <a:pt x="997" y="1094"/>
                      <a:pt x="1103" y="798"/>
                    </a:cubicBezTo>
                    <a:cubicBezTo>
                      <a:pt x="1222" y="470"/>
                      <a:pt x="1096" y="125"/>
                      <a:pt x="822" y="27"/>
                    </a:cubicBezTo>
                    <a:cubicBezTo>
                      <a:pt x="773" y="9"/>
                      <a:pt x="723" y="1"/>
                      <a:pt x="672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931675" y="3804497"/>
                <a:ext cx="115570" cy="161864"/>
              </a:xfrm>
              <a:custGeom>
                <a:rect b="b" l="l" r="r" t="t"/>
                <a:pathLst>
                  <a:path extrusionOk="0" h="1493" w="1066">
                    <a:moveTo>
                      <a:pt x="531" y="1"/>
                    </a:moveTo>
                    <a:cubicBezTo>
                      <a:pt x="528" y="1"/>
                      <a:pt x="524" y="1"/>
                      <a:pt x="521" y="1"/>
                    </a:cubicBezTo>
                    <a:cubicBezTo>
                      <a:pt x="230" y="4"/>
                      <a:pt x="1" y="291"/>
                      <a:pt x="10" y="640"/>
                    </a:cubicBezTo>
                    <a:cubicBezTo>
                      <a:pt x="18" y="987"/>
                      <a:pt x="320" y="1492"/>
                      <a:pt x="609" y="1492"/>
                    </a:cubicBezTo>
                    <a:cubicBezTo>
                      <a:pt x="610" y="1492"/>
                      <a:pt x="612" y="1492"/>
                      <a:pt x="613" y="1492"/>
                    </a:cubicBezTo>
                    <a:cubicBezTo>
                      <a:pt x="900" y="1486"/>
                      <a:pt x="1066" y="964"/>
                      <a:pt x="1059" y="619"/>
                    </a:cubicBezTo>
                    <a:cubicBezTo>
                      <a:pt x="1049" y="275"/>
                      <a:pt x="815" y="1"/>
                      <a:pt x="531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733709" y="3862066"/>
                <a:ext cx="194713" cy="136494"/>
              </a:xfrm>
              <a:custGeom>
                <a:rect b="b" l="l" r="r" t="t"/>
                <a:pathLst>
                  <a:path extrusionOk="0" h="1259" w="1796">
                    <a:moveTo>
                      <a:pt x="754" y="1"/>
                    </a:moveTo>
                    <a:cubicBezTo>
                      <a:pt x="338" y="4"/>
                      <a:pt x="0" y="288"/>
                      <a:pt x="3" y="636"/>
                    </a:cubicBezTo>
                    <a:cubicBezTo>
                      <a:pt x="7" y="979"/>
                      <a:pt x="341" y="1259"/>
                      <a:pt x="757" y="1259"/>
                    </a:cubicBezTo>
                    <a:cubicBezTo>
                      <a:pt x="759" y="1259"/>
                      <a:pt x="762" y="1259"/>
                      <a:pt x="764" y="1259"/>
                    </a:cubicBezTo>
                    <a:cubicBezTo>
                      <a:pt x="1181" y="1256"/>
                      <a:pt x="1796" y="897"/>
                      <a:pt x="1793" y="552"/>
                    </a:cubicBezTo>
                    <a:cubicBezTo>
                      <a:pt x="1789" y="204"/>
                      <a:pt x="1170" y="1"/>
                      <a:pt x="754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710508" y="4079872"/>
                <a:ext cx="116438" cy="149504"/>
              </a:xfrm>
              <a:custGeom>
                <a:rect b="b" l="l" r="r" t="t"/>
                <a:pathLst>
                  <a:path extrusionOk="0" h="1379" w="1074">
                    <a:moveTo>
                      <a:pt x="587" y="1"/>
                    </a:moveTo>
                    <a:cubicBezTo>
                      <a:pt x="342" y="1"/>
                      <a:pt x="116" y="409"/>
                      <a:pt x="58" y="711"/>
                    </a:cubicBezTo>
                    <a:cubicBezTo>
                      <a:pt x="1" y="1026"/>
                      <a:pt x="166" y="1323"/>
                      <a:pt x="430" y="1371"/>
                    </a:cubicBezTo>
                    <a:cubicBezTo>
                      <a:pt x="455" y="1376"/>
                      <a:pt x="481" y="1378"/>
                      <a:pt x="506" y="1378"/>
                    </a:cubicBezTo>
                    <a:cubicBezTo>
                      <a:pt x="740" y="1378"/>
                      <a:pt x="960" y="1174"/>
                      <a:pt x="1012" y="891"/>
                    </a:cubicBezTo>
                    <a:cubicBezTo>
                      <a:pt x="1073" y="572"/>
                      <a:pt x="890" y="55"/>
                      <a:pt x="627" y="4"/>
                    </a:cubicBezTo>
                    <a:cubicBezTo>
                      <a:pt x="613" y="2"/>
                      <a:pt x="600" y="1"/>
                      <a:pt x="587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614886" y="3923863"/>
                <a:ext cx="414037" cy="343133"/>
              </a:xfrm>
              <a:custGeom>
                <a:rect b="b" l="l" r="r" t="t"/>
                <a:pathLst>
                  <a:path extrusionOk="0" h="3165" w="3819">
                    <a:moveTo>
                      <a:pt x="3020" y="1"/>
                    </a:moveTo>
                    <a:cubicBezTo>
                      <a:pt x="2946" y="1"/>
                      <a:pt x="2871" y="15"/>
                      <a:pt x="2798" y="43"/>
                    </a:cubicBezTo>
                    <a:cubicBezTo>
                      <a:pt x="2514" y="155"/>
                      <a:pt x="1969" y="432"/>
                      <a:pt x="1712" y="686"/>
                    </a:cubicBezTo>
                    <a:cubicBezTo>
                      <a:pt x="1099" y="1288"/>
                      <a:pt x="711" y="1927"/>
                      <a:pt x="302" y="2607"/>
                    </a:cubicBezTo>
                    <a:cubicBezTo>
                      <a:pt x="203" y="2770"/>
                      <a:pt x="105" y="2932"/>
                      <a:pt x="0" y="3101"/>
                    </a:cubicBezTo>
                    <a:lnTo>
                      <a:pt x="99" y="3165"/>
                    </a:lnTo>
                    <a:cubicBezTo>
                      <a:pt x="207" y="2996"/>
                      <a:pt x="305" y="2830"/>
                      <a:pt x="403" y="2668"/>
                    </a:cubicBezTo>
                    <a:cubicBezTo>
                      <a:pt x="825" y="1968"/>
                      <a:pt x="1190" y="1362"/>
                      <a:pt x="1793" y="770"/>
                    </a:cubicBezTo>
                    <a:cubicBezTo>
                      <a:pt x="2030" y="540"/>
                      <a:pt x="2554" y="263"/>
                      <a:pt x="2842" y="155"/>
                    </a:cubicBezTo>
                    <a:cubicBezTo>
                      <a:pt x="2884" y="139"/>
                      <a:pt x="2949" y="120"/>
                      <a:pt x="3026" y="120"/>
                    </a:cubicBezTo>
                    <a:cubicBezTo>
                      <a:pt x="3095" y="120"/>
                      <a:pt x="3174" y="135"/>
                      <a:pt x="3254" y="182"/>
                    </a:cubicBezTo>
                    <a:cubicBezTo>
                      <a:pt x="3477" y="314"/>
                      <a:pt x="3633" y="639"/>
                      <a:pt x="3704" y="1122"/>
                    </a:cubicBezTo>
                    <a:lnTo>
                      <a:pt x="3819" y="1105"/>
                    </a:lnTo>
                    <a:cubicBezTo>
                      <a:pt x="3741" y="578"/>
                      <a:pt x="3572" y="233"/>
                      <a:pt x="3312" y="80"/>
                    </a:cubicBezTo>
                    <a:cubicBezTo>
                      <a:pt x="3221" y="27"/>
                      <a:pt x="3122" y="1"/>
                      <a:pt x="3020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758970" y="3941643"/>
                <a:ext cx="143867" cy="177150"/>
              </a:xfrm>
              <a:custGeom>
                <a:rect b="b" l="l" r="r" t="t"/>
                <a:pathLst>
                  <a:path extrusionOk="0" h="1634" w="1327">
                    <a:moveTo>
                      <a:pt x="792" y="1"/>
                    </a:moveTo>
                    <a:cubicBezTo>
                      <a:pt x="505" y="1"/>
                      <a:pt x="205" y="446"/>
                      <a:pt x="109" y="786"/>
                    </a:cubicBezTo>
                    <a:cubicBezTo>
                      <a:pt x="0" y="1154"/>
                      <a:pt x="163" y="1526"/>
                      <a:pt x="470" y="1614"/>
                    </a:cubicBezTo>
                    <a:cubicBezTo>
                      <a:pt x="515" y="1627"/>
                      <a:pt x="560" y="1633"/>
                      <a:pt x="606" y="1633"/>
                    </a:cubicBezTo>
                    <a:cubicBezTo>
                      <a:pt x="871" y="1633"/>
                      <a:pt x="1129" y="1422"/>
                      <a:pt x="1221" y="1107"/>
                    </a:cubicBezTo>
                    <a:cubicBezTo>
                      <a:pt x="1327" y="738"/>
                      <a:pt x="1171" y="102"/>
                      <a:pt x="866" y="11"/>
                    </a:cubicBezTo>
                    <a:cubicBezTo>
                      <a:pt x="842" y="4"/>
                      <a:pt x="817" y="1"/>
                      <a:pt x="792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556125" y="4138091"/>
                <a:ext cx="168477" cy="158286"/>
              </a:xfrm>
              <a:custGeom>
                <a:rect b="b" l="l" r="r" t="t"/>
                <a:pathLst>
                  <a:path extrusionOk="0" h="1460" w="1554">
                    <a:moveTo>
                      <a:pt x="1098" y="1"/>
                    </a:moveTo>
                    <a:cubicBezTo>
                      <a:pt x="839" y="1"/>
                      <a:pt x="489" y="210"/>
                      <a:pt x="291" y="418"/>
                    </a:cubicBezTo>
                    <a:cubicBezTo>
                      <a:pt x="28" y="695"/>
                      <a:pt x="1" y="1101"/>
                      <a:pt x="235" y="1321"/>
                    </a:cubicBezTo>
                    <a:cubicBezTo>
                      <a:pt x="332" y="1414"/>
                      <a:pt x="460" y="1459"/>
                      <a:pt x="596" y="1459"/>
                    </a:cubicBezTo>
                    <a:cubicBezTo>
                      <a:pt x="781" y="1459"/>
                      <a:pt x="979" y="1376"/>
                      <a:pt x="1131" y="1216"/>
                    </a:cubicBezTo>
                    <a:cubicBezTo>
                      <a:pt x="1395" y="939"/>
                      <a:pt x="1554" y="299"/>
                      <a:pt x="1320" y="79"/>
                    </a:cubicBezTo>
                    <a:cubicBezTo>
                      <a:pt x="1262" y="24"/>
                      <a:pt x="1185" y="1"/>
                      <a:pt x="1098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573363" y="3976227"/>
                <a:ext cx="183438" cy="126195"/>
              </a:xfrm>
              <a:custGeom>
                <a:rect b="b" l="l" r="r" t="t"/>
                <a:pathLst>
                  <a:path extrusionOk="0" h="1164" w="1692">
                    <a:moveTo>
                      <a:pt x="793" y="0"/>
                    </a:moveTo>
                    <a:cubicBezTo>
                      <a:pt x="750" y="0"/>
                      <a:pt x="708" y="2"/>
                      <a:pt x="667" y="6"/>
                    </a:cubicBezTo>
                    <a:cubicBezTo>
                      <a:pt x="285" y="40"/>
                      <a:pt x="1" y="328"/>
                      <a:pt x="28" y="646"/>
                    </a:cubicBezTo>
                    <a:cubicBezTo>
                      <a:pt x="57" y="942"/>
                      <a:pt x="350" y="1163"/>
                      <a:pt x="701" y="1163"/>
                    </a:cubicBezTo>
                    <a:cubicBezTo>
                      <a:pt x="725" y="1163"/>
                      <a:pt x="750" y="1162"/>
                      <a:pt x="775" y="1160"/>
                    </a:cubicBezTo>
                    <a:cubicBezTo>
                      <a:pt x="1158" y="1122"/>
                      <a:pt x="1692" y="747"/>
                      <a:pt x="1665" y="429"/>
                    </a:cubicBezTo>
                    <a:cubicBezTo>
                      <a:pt x="1637" y="144"/>
                      <a:pt x="1168" y="0"/>
                      <a:pt x="793" y="0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655867" y="4007342"/>
                <a:ext cx="151239" cy="34910"/>
              </a:xfrm>
              <a:custGeom>
                <a:rect b="b" l="l" r="r" t="t"/>
                <a:pathLst>
                  <a:path extrusionOk="0" h="322" w="1395">
                    <a:moveTo>
                      <a:pt x="488" y="1"/>
                    </a:moveTo>
                    <a:cubicBezTo>
                      <a:pt x="310" y="1"/>
                      <a:pt x="144" y="33"/>
                      <a:pt x="1" y="95"/>
                    </a:cubicBezTo>
                    <a:lnTo>
                      <a:pt x="45" y="203"/>
                    </a:lnTo>
                    <a:cubicBezTo>
                      <a:pt x="176" y="148"/>
                      <a:pt x="326" y="120"/>
                      <a:pt x="487" y="120"/>
                    </a:cubicBezTo>
                    <a:cubicBezTo>
                      <a:pt x="556" y="120"/>
                      <a:pt x="626" y="126"/>
                      <a:pt x="698" y="136"/>
                    </a:cubicBezTo>
                    <a:cubicBezTo>
                      <a:pt x="931" y="166"/>
                      <a:pt x="1161" y="247"/>
                      <a:pt x="1354" y="322"/>
                    </a:cubicBezTo>
                    <a:lnTo>
                      <a:pt x="1394" y="210"/>
                    </a:lnTo>
                    <a:cubicBezTo>
                      <a:pt x="1195" y="132"/>
                      <a:pt x="959" y="51"/>
                      <a:pt x="715" y="17"/>
                    </a:cubicBezTo>
                    <a:cubicBezTo>
                      <a:pt x="638" y="6"/>
                      <a:pt x="562" y="1"/>
                      <a:pt x="488" y="1"/>
                    </a:cubicBezTo>
                    <a:close/>
                  </a:path>
                </a:pathLst>
              </a:custGeom>
              <a:solidFill>
                <a:srgbClr val="7477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7" name="Google Shape;227;p2"/>
          <p:cNvSpPr txBox="1"/>
          <p:nvPr/>
        </p:nvSpPr>
        <p:spPr>
          <a:xfrm>
            <a:off x="10056872" y="720025"/>
            <a:ext cx="4701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D07065"/>
                </a:solidFill>
                <a:latin typeface="Readex Pro Medium"/>
                <a:ea typeface="Readex Pro Medium"/>
                <a:cs typeface="Readex Pro Medium"/>
                <a:sym typeface="Readex Pro Medium"/>
              </a:rPr>
              <a:t>Features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11493525" y="4308350"/>
            <a:ext cx="3773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Diagnose and Treat Crop Issues</a:t>
            </a:r>
            <a:endParaRPr b="0" i="0" sz="28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29" name="Google Shape;22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56875" y="4239963"/>
            <a:ext cx="1046700" cy="10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56887" y="5948075"/>
            <a:ext cx="934476" cy="93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"/>
          <p:cNvSpPr txBox="1"/>
          <p:nvPr/>
        </p:nvSpPr>
        <p:spPr>
          <a:xfrm>
            <a:off x="11437425" y="5883025"/>
            <a:ext cx="4411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Get Your Questions Answered By Experts</a:t>
            </a:r>
            <a:endParaRPr b="0" i="0" sz="28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32" name="Google Shape;23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23575" y="784080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"/>
          <p:cNvSpPr txBox="1"/>
          <p:nvPr/>
        </p:nvSpPr>
        <p:spPr>
          <a:xfrm>
            <a:off x="11437425" y="7650375"/>
            <a:ext cx="5812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Get personalised recommendations based on weather conditions</a:t>
            </a:r>
            <a:endParaRPr b="0" i="0" sz="28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11493525" y="2810250"/>
            <a:ext cx="4294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Availability of our own agroexpert bot</a:t>
            </a:r>
            <a:endParaRPr b="0" i="0" sz="2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56875" y="2866350"/>
            <a:ext cx="934500" cy="9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"/>
          <p:cNvSpPr txBox="1"/>
          <p:nvPr>
            <p:ph type="title"/>
          </p:nvPr>
        </p:nvSpPr>
        <p:spPr>
          <a:xfrm>
            <a:off x="1688575" y="268040"/>
            <a:ext cx="45588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800">
                <a:latin typeface="Readex Pro Medium"/>
                <a:ea typeface="Readex Pro Medium"/>
                <a:cs typeface="Readex Pro Medium"/>
                <a:sym typeface="Readex Pro Medium"/>
              </a:rPr>
              <a:t>Prototype</a:t>
            </a:r>
            <a:endParaRPr sz="6800">
              <a:latin typeface="Readex Pro Medium"/>
              <a:ea typeface="Readex Pro Medium"/>
              <a:cs typeface="Readex Pro Medium"/>
              <a:sym typeface="Readex Pro Medium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2751912" y="9286150"/>
            <a:ext cx="164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Click</a:t>
            </a:r>
            <a:endParaRPr b="1" i="0" sz="36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8106459" y="9286150"/>
            <a:ext cx="207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Connect</a:t>
            </a:r>
            <a:endParaRPr b="1" i="0" sz="36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14083562" y="9286150"/>
            <a:ext cx="147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Cure</a:t>
            </a:r>
            <a:endParaRPr b="1" i="0" sz="36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44" name="Google Shape;2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8313" y="1642450"/>
            <a:ext cx="3964450" cy="75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8563" y="1653025"/>
            <a:ext cx="3771900" cy="75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00600" y="1653025"/>
            <a:ext cx="3790950" cy="7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"/>
          <p:cNvSpPr txBox="1"/>
          <p:nvPr>
            <p:ph type="title"/>
          </p:nvPr>
        </p:nvSpPr>
        <p:spPr>
          <a:xfrm>
            <a:off x="2202450" y="952490"/>
            <a:ext cx="48939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latin typeface="Readex Pro Medium"/>
                <a:ea typeface="Readex Pro Medium"/>
                <a:cs typeface="Readex Pro Medium"/>
                <a:sym typeface="Readex Pro Medium"/>
              </a:rPr>
              <a:t>Tech Stack</a:t>
            </a:r>
            <a:endParaRPr sz="6000">
              <a:latin typeface="Readex Pro Medium"/>
              <a:ea typeface="Readex Pro Medium"/>
              <a:cs typeface="Readex Pro Medium"/>
              <a:sym typeface="Readex Pro Medium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12496800" y="952500"/>
            <a:ext cx="6209665" cy="628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 txBox="1"/>
          <p:nvPr/>
        </p:nvSpPr>
        <p:spPr>
          <a:xfrm>
            <a:off x="12344400" y="3086100"/>
            <a:ext cx="4076700" cy="382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4"/>
          <p:cNvGrpSpPr/>
          <p:nvPr/>
        </p:nvGrpSpPr>
        <p:grpSpPr>
          <a:xfrm>
            <a:off x="15402902" y="6338729"/>
            <a:ext cx="2615066" cy="3761636"/>
            <a:chOff x="4526150" y="2807350"/>
            <a:chExt cx="1227500" cy="1581250"/>
          </a:xfrm>
        </p:grpSpPr>
        <p:sp>
          <p:nvSpPr>
            <p:cNvPr id="255" name="Google Shape;255;p4"/>
            <p:cNvSpPr/>
            <p:nvPr/>
          </p:nvSpPr>
          <p:spPr>
            <a:xfrm>
              <a:off x="4526150" y="4189075"/>
              <a:ext cx="1041875" cy="199525"/>
            </a:xfrm>
            <a:custGeom>
              <a:rect b="b" l="l" r="r" t="t"/>
              <a:pathLst>
                <a:path extrusionOk="0" h="7981" w="41675">
                  <a:moveTo>
                    <a:pt x="20838" y="1"/>
                  </a:moveTo>
                  <a:cubicBezTo>
                    <a:pt x="15311" y="1"/>
                    <a:pt x="10012" y="422"/>
                    <a:pt x="6103" y="1170"/>
                  </a:cubicBezTo>
                  <a:cubicBezTo>
                    <a:pt x="2195" y="1918"/>
                    <a:pt x="1" y="2933"/>
                    <a:pt x="1" y="3990"/>
                  </a:cubicBezTo>
                  <a:cubicBezTo>
                    <a:pt x="1" y="5049"/>
                    <a:pt x="2195" y="6063"/>
                    <a:pt x="6103" y="6812"/>
                  </a:cubicBezTo>
                  <a:cubicBezTo>
                    <a:pt x="10012" y="7561"/>
                    <a:pt x="15311" y="7980"/>
                    <a:pt x="20838" y="7980"/>
                  </a:cubicBezTo>
                  <a:cubicBezTo>
                    <a:pt x="26364" y="7980"/>
                    <a:pt x="31664" y="7561"/>
                    <a:pt x="35570" y="6812"/>
                  </a:cubicBezTo>
                  <a:cubicBezTo>
                    <a:pt x="39479" y="6063"/>
                    <a:pt x="41675" y="5049"/>
                    <a:pt x="41675" y="3990"/>
                  </a:cubicBezTo>
                  <a:cubicBezTo>
                    <a:pt x="41675" y="2933"/>
                    <a:pt x="39479" y="1918"/>
                    <a:pt x="35570" y="1170"/>
                  </a:cubicBezTo>
                  <a:cubicBezTo>
                    <a:pt x="31664" y="422"/>
                    <a:pt x="26364" y="1"/>
                    <a:pt x="20838" y="1"/>
                  </a:cubicBezTo>
                  <a:close/>
                </a:path>
              </a:pathLst>
            </a:custGeom>
            <a:solidFill>
              <a:srgbClr val="DDD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084450" y="4014825"/>
              <a:ext cx="390050" cy="190175"/>
            </a:xfrm>
            <a:custGeom>
              <a:rect b="b" l="l" r="r" t="t"/>
              <a:pathLst>
                <a:path extrusionOk="0" h="7607" w="15602">
                  <a:moveTo>
                    <a:pt x="11945" y="1"/>
                  </a:moveTo>
                  <a:cubicBezTo>
                    <a:pt x="11612" y="1"/>
                    <a:pt x="11198" y="157"/>
                    <a:pt x="10686" y="554"/>
                  </a:cubicBezTo>
                  <a:lnTo>
                    <a:pt x="1" y="3227"/>
                  </a:lnTo>
                  <a:cubicBezTo>
                    <a:pt x="275" y="3768"/>
                    <a:pt x="554" y="4306"/>
                    <a:pt x="855" y="4829"/>
                  </a:cubicBezTo>
                  <a:cubicBezTo>
                    <a:pt x="1376" y="5735"/>
                    <a:pt x="1909" y="6655"/>
                    <a:pt x="2372" y="7606"/>
                  </a:cubicBezTo>
                  <a:lnTo>
                    <a:pt x="10936" y="3602"/>
                  </a:lnTo>
                  <a:cubicBezTo>
                    <a:pt x="10936" y="3602"/>
                    <a:pt x="13751" y="7173"/>
                    <a:pt x="14687" y="7173"/>
                  </a:cubicBezTo>
                  <a:cubicBezTo>
                    <a:pt x="14723" y="7173"/>
                    <a:pt x="14755" y="7168"/>
                    <a:pt x="14785" y="7157"/>
                  </a:cubicBezTo>
                  <a:cubicBezTo>
                    <a:pt x="15601" y="6866"/>
                    <a:pt x="13307" y="2046"/>
                    <a:pt x="13307" y="2046"/>
                  </a:cubicBezTo>
                  <a:cubicBezTo>
                    <a:pt x="13307" y="2046"/>
                    <a:pt x="13152" y="1"/>
                    <a:pt x="11945" y="1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5042350" y="4080450"/>
              <a:ext cx="138425" cy="137150"/>
            </a:xfrm>
            <a:custGeom>
              <a:rect b="b" l="l" r="r" t="t"/>
              <a:pathLst>
                <a:path extrusionOk="0" h="5486" w="5537">
                  <a:moveTo>
                    <a:pt x="4088" y="0"/>
                  </a:moveTo>
                  <a:lnTo>
                    <a:pt x="1124" y="742"/>
                  </a:lnTo>
                  <a:cubicBezTo>
                    <a:pt x="0" y="1286"/>
                    <a:pt x="190" y="3188"/>
                    <a:pt x="450" y="3988"/>
                  </a:cubicBezTo>
                  <a:cubicBezTo>
                    <a:pt x="652" y="4607"/>
                    <a:pt x="1313" y="5486"/>
                    <a:pt x="2433" y="5486"/>
                  </a:cubicBezTo>
                  <a:cubicBezTo>
                    <a:pt x="2722" y="5486"/>
                    <a:pt x="3041" y="5427"/>
                    <a:pt x="3391" y="5291"/>
                  </a:cubicBezTo>
                  <a:lnTo>
                    <a:pt x="5537" y="4288"/>
                  </a:lnTo>
                  <a:cubicBezTo>
                    <a:pt x="5244" y="2826"/>
                    <a:pt x="4764" y="1360"/>
                    <a:pt x="4088" y="0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5406450" y="4148350"/>
              <a:ext cx="49600" cy="51800"/>
            </a:xfrm>
            <a:custGeom>
              <a:rect b="b" l="l" r="r" t="t"/>
              <a:pathLst>
                <a:path extrusionOk="0" h="2072" w="1984">
                  <a:moveTo>
                    <a:pt x="1524" y="0"/>
                  </a:moveTo>
                  <a:cubicBezTo>
                    <a:pt x="932" y="76"/>
                    <a:pt x="391" y="344"/>
                    <a:pt x="1" y="745"/>
                  </a:cubicBezTo>
                  <a:cubicBezTo>
                    <a:pt x="1088" y="1867"/>
                    <a:pt x="1821" y="2072"/>
                    <a:pt x="1821" y="2072"/>
                  </a:cubicBezTo>
                  <a:cubicBezTo>
                    <a:pt x="1821" y="2072"/>
                    <a:pt x="1984" y="1938"/>
                    <a:pt x="1524" y="0"/>
                  </a:cubicBezTo>
                  <a:close/>
                </a:path>
              </a:pathLst>
            </a:custGeom>
            <a:solidFill>
              <a:srgbClr val="F4DD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5344550" y="4012100"/>
              <a:ext cx="100000" cy="154875"/>
            </a:xfrm>
            <a:custGeom>
              <a:rect b="b" l="l" r="r" t="t"/>
              <a:pathLst>
                <a:path extrusionOk="0" h="6195" w="4000">
                  <a:moveTo>
                    <a:pt x="1482" y="1"/>
                  </a:moveTo>
                  <a:cubicBezTo>
                    <a:pt x="1466" y="1"/>
                    <a:pt x="1457" y="2"/>
                    <a:pt x="1457" y="2"/>
                  </a:cubicBezTo>
                  <a:cubicBezTo>
                    <a:pt x="522" y="302"/>
                    <a:pt x="55" y="733"/>
                    <a:pt x="0" y="737"/>
                  </a:cubicBezTo>
                  <a:cubicBezTo>
                    <a:pt x="1562" y="2149"/>
                    <a:pt x="1205" y="4623"/>
                    <a:pt x="1205" y="4623"/>
                  </a:cubicBezTo>
                  <a:cubicBezTo>
                    <a:pt x="1662" y="5283"/>
                    <a:pt x="2091" y="5797"/>
                    <a:pt x="2477" y="6195"/>
                  </a:cubicBezTo>
                  <a:cubicBezTo>
                    <a:pt x="2867" y="5794"/>
                    <a:pt x="3408" y="5527"/>
                    <a:pt x="4000" y="5450"/>
                  </a:cubicBezTo>
                  <a:cubicBezTo>
                    <a:pt x="3883" y="4951"/>
                    <a:pt x="3723" y="4334"/>
                    <a:pt x="3508" y="3564"/>
                  </a:cubicBezTo>
                  <a:cubicBezTo>
                    <a:pt x="2557" y="156"/>
                    <a:pt x="1641" y="1"/>
                    <a:pt x="1482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381000" y="4008850"/>
              <a:ext cx="87500" cy="191300"/>
            </a:xfrm>
            <a:custGeom>
              <a:rect b="b" l="l" r="r" t="t"/>
              <a:pathLst>
                <a:path extrusionOk="0" h="7652" w="3500">
                  <a:moveTo>
                    <a:pt x="597" y="0"/>
                  </a:moveTo>
                  <a:cubicBezTo>
                    <a:pt x="382" y="34"/>
                    <a:pt x="186" y="79"/>
                    <a:pt x="1" y="131"/>
                  </a:cubicBezTo>
                  <a:cubicBezTo>
                    <a:pt x="876" y="1446"/>
                    <a:pt x="2275" y="4017"/>
                    <a:pt x="2839" y="7652"/>
                  </a:cubicBezTo>
                  <a:cubicBezTo>
                    <a:pt x="3091" y="7638"/>
                    <a:pt x="3237" y="7563"/>
                    <a:pt x="3237" y="7563"/>
                  </a:cubicBezTo>
                  <a:cubicBezTo>
                    <a:pt x="3237" y="7563"/>
                    <a:pt x="3499" y="7005"/>
                    <a:pt x="2357" y="3798"/>
                  </a:cubicBezTo>
                  <a:cubicBezTo>
                    <a:pt x="1333" y="926"/>
                    <a:pt x="597" y="0"/>
                    <a:pt x="597" y="0"/>
                  </a:cubicBezTo>
                  <a:close/>
                </a:path>
              </a:pathLst>
            </a:custGeom>
            <a:solidFill>
              <a:srgbClr val="F4DD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5390650" y="4127100"/>
              <a:ext cx="25675" cy="24675"/>
            </a:xfrm>
            <a:custGeom>
              <a:rect b="b" l="l" r="r" t="t"/>
              <a:pathLst>
                <a:path extrusionOk="0" h="987" w="1027">
                  <a:moveTo>
                    <a:pt x="976" y="0"/>
                  </a:moveTo>
                  <a:cubicBezTo>
                    <a:pt x="972" y="0"/>
                    <a:pt x="968" y="1"/>
                    <a:pt x="964" y="2"/>
                  </a:cubicBezTo>
                  <a:cubicBezTo>
                    <a:pt x="156" y="211"/>
                    <a:pt x="7" y="923"/>
                    <a:pt x="6" y="930"/>
                  </a:cubicBezTo>
                  <a:cubicBezTo>
                    <a:pt x="0" y="956"/>
                    <a:pt x="17" y="979"/>
                    <a:pt x="42" y="985"/>
                  </a:cubicBezTo>
                  <a:cubicBezTo>
                    <a:pt x="45" y="986"/>
                    <a:pt x="47" y="986"/>
                    <a:pt x="51" y="986"/>
                  </a:cubicBezTo>
                  <a:cubicBezTo>
                    <a:pt x="73" y="986"/>
                    <a:pt x="93" y="971"/>
                    <a:pt x="97" y="948"/>
                  </a:cubicBezTo>
                  <a:cubicBezTo>
                    <a:pt x="101" y="920"/>
                    <a:pt x="237" y="284"/>
                    <a:pt x="988" y="92"/>
                  </a:cubicBezTo>
                  <a:cubicBezTo>
                    <a:pt x="1011" y="86"/>
                    <a:pt x="1027" y="59"/>
                    <a:pt x="1020" y="36"/>
                  </a:cubicBezTo>
                  <a:cubicBezTo>
                    <a:pt x="1016" y="14"/>
                    <a:pt x="997" y="0"/>
                    <a:pt x="976" y="0"/>
                  </a:cubicBezTo>
                  <a:close/>
                </a:path>
              </a:pathLst>
            </a:custGeom>
            <a:solidFill>
              <a:srgbClr val="4E6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5379575" y="4113150"/>
              <a:ext cx="25825" cy="24350"/>
            </a:xfrm>
            <a:custGeom>
              <a:rect b="b" l="l" r="r" t="t"/>
              <a:pathLst>
                <a:path extrusionOk="0" h="974" w="1033">
                  <a:moveTo>
                    <a:pt x="978" y="1"/>
                  </a:moveTo>
                  <a:cubicBezTo>
                    <a:pt x="973" y="1"/>
                    <a:pt x="968" y="1"/>
                    <a:pt x="964" y="3"/>
                  </a:cubicBezTo>
                  <a:cubicBezTo>
                    <a:pt x="138" y="296"/>
                    <a:pt x="10" y="892"/>
                    <a:pt x="4" y="918"/>
                  </a:cubicBezTo>
                  <a:cubicBezTo>
                    <a:pt x="0" y="941"/>
                    <a:pt x="17" y="967"/>
                    <a:pt x="42" y="972"/>
                  </a:cubicBezTo>
                  <a:cubicBezTo>
                    <a:pt x="44" y="974"/>
                    <a:pt x="46" y="974"/>
                    <a:pt x="51" y="974"/>
                  </a:cubicBezTo>
                  <a:cubicBezTo>
                    <a:pt x="72" y="974"/>
                    <a:pt x="93" y="958"/>
                    <a:pt x="96" y="934"/>
                  </a:cubicBezTo>
                  <a:cubicBezTo>
                    <a:pt x="98" y="929"/>
                    <a:pt x="220" y="365"/>
                    <a:pt x="996" y="92"/>
                  </a:cubicBezTo>
                  <a:cubicBezTo>
                    <a:pt x="1020" y="83"/>
                    <a:pt x="1032" y="56"/>
                    <a:pt x="1024" y="33"/>
                  </a:cubicBezTo>
                  <a:cubicBezTo>
                    <a:pt x="1016" y="13"/>
                    <a:pt x="997" y="1"/>
                    <a:pt x="978" y="1"/>
                  </a:cubicBezTo>
                  <a:close/>
                </a:path>
              </a:pathLst>
            </a:custGeom>
            <a:solidFill>
              <a:srgbClr val="4E6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359300" y="4126750"/>
              <a:ext cx="26850" cy="13775"/>
            </a:xfrm>
            <a:custGeom>
              <a:rect b="b" l="l" r="r" t="t"/>
              <a:pathLst>
                <a:path extrusionOk="0" h="551" w="1074">
                  <a:moveTo>
                    <a:pt x="902" y="94"/>
                  </a:moveTo>
                  <a:cubicBezTo>
                    <a:pt x="728" y="242"/>
                    <a:pt x="432" y="457"/>
                    <a:pt x="254" y="457"/>
                  </a:cubicBezTo>
                  <a:cubicBezTo>
                    <a:pt x="240" y="457"/>
                    <a:pt x="227" y="456"/>
                    <a:pt x="215" y="453"/>
                  </a:cubicBezTo>
                  <a:cubicBezTo>
                    <a:pt x="173" y="444"/>
                    <a:pt x="145" y="417"/>
                    <a:pt x="125" y="369"/>
                  </a:cubicBezTo>
                  <a:cubicBezTo>
                    <a:pt x="100" y="310"/>
                    <a:pt x="118" y="277"/>
                    <a:pt x="132" y="256"/>
                  </a:cubicBezTo>
                  <a:cubicBezTo>
                    <a:pt x="226" y="123"/>
                    <a:pt x="616" y="94"/>
                    <a:pt x="870" y="94"/>
                  </a:cubicBezTo>
                  <a:close/>
                  <a:moveTo>
                    <a:pt x="866" y="0"/>
                  </a:moveTo>
                  <a:cubicBezTo>
                    <a:pt x="622" y="0"/>
                    <a:pt x="184" y="24"/>
                    <a:pt x="57" y="200"/>
                  </a:cubicBezTo>
                  <a:cubicBezTo>
                    <a:pt x="29" y="240"/>
                    <a:pt x="1" y="309"/>
                    <a:pt x="40" y="403"/>
                  </a:cubicBezTo>
                  <a:cubicBezTo>
                    <a:pt x="69" y="479"/>
                    <a:pt x="124" y="528"/>
                    <a:pt x="196" y="543"/>
                  </a:cubicBezTo>
                  <a:cubicBezTo>
                    <a:pt x="214" y="549"/>
                    <a:pt x="233" y="550"/>
                    <a:pt x="253" y="550"/>
                  </a:cubicBezTo>
                  <a:cubicBezTo>
                    <a:pt x="546" y="550"/>
                    <a:pt x="1001" y="137"/>
                    <a:pt x="1054" y="86"/>
                  </a:cubicBezTo>
                  <a:cubicBezTo>
                    <a:pt x="1068" y="72"/>
                    <a:pt x="1073" y="52"/>
                    <a:pt x="1066" y="34"/>
                  </a:cubicBezTo>
                  <a:cubicBezTo>
                    <a:pt x="1059" y="17"/>
                    <a:pt x="1044" y="5"/>
                    <a:pt x="1024" y="3"/>
                  </a:cubicBezTo>
                  <a:cubicBezTo>
                    <a:pt x="1004" y="3"/>
                    <a:pt x="945" y="0"/>
                    <a:pt x="866" y="0"/>
                  </a:cubicBezTo>
                  <a:close/>
                </a:path>
              </a:pathLst>
            </a:custGeom>
            <a:solidFill>
              <a:srgbClr val="4E6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364400" y="4107950"/>
              <a:ext cx="21950" cy="21175"/>
            </a:xfrm>
            <a:custGeom>
              <a:rect b="b" l="l" r="r" t="t"/>
              <a:pathLst>
                <a:path extrusionOk="0" h="847" w="878">
                  <a:moveTo>
                    <a:pt x="247" y="95"/>
                  </a:moveTo>
                  <a:cubicBezTo>
                    <a:pt x="414" y="123"/>
                    <a:pt x="624" y="486"/>
                    <a:pt x="735" y="712"/>
                  </a:cubicBezTo>
                  <a:cubicBezTo>
                    <a:pt x="510" y="615"/>
                    <a:pt x="149" y="427"/>
                    <a:pt x="107" y="257"/>
                  </a:cubicBezTo>
                  <a:cubicBezTo>
                    <a:pt x="97" y="215"/>
                    <a:pt x="107" y="179"/>
                    <a:pt x="142" y="140"/>
                  </a:cubicBezTo>
                  <a:cubicBezTo>
                    <a:pt x="175" y="103"/>
                    <a:pt x="208" y="95"/>
                    <a:pt x="230" y="95"/>
                  </a:cubicBezTo>
                  <a:cubicBezTo>
                    <a:pt x="235" y="95"/>
                    <a:pt x="239" y="95"/>
                    <a:pt x="242" y="95"/>
                  </a:cubicBezTo>
                  <a:cubicBezTo>
                    <a:pt x="244" y="95"/>
                    <a:pt x="245" y="95"/>
                    <a:pt x="247" y="95"/>
                  </a:cubicBezTo>
                  <a:close/>
                  <a:moveTo>
                    <a:pt x="228" y="0"/>
                  </a:moveTo>
                  <a:cubicBezTo>
                    <a:pt x="183" y="0"/>
                    <a:pt x="127" y="17"/>
                    <a:pt x="74" y="77"/>
                  </a:cubicBezTo>
                  <a:cubicBezTo>
                    <a:pt x="20" y="138"/>
                    <a:pt x="0" y="208"/>
                    <a:pt x="18" y="280"/>
                  </a:cubicBezTo>
                  <a:cubicBezTo>
                    <a:pt x="88" y="566"/>
                    <a:pt x="738" y="814"/>
                    <a:pt x="812" y="842"/>
                  </a:cubicBezTo>
                  <a:cubicBezTo>
                    <a:pt x="818" y="845"/>
                    <a:pt x="822" y="846"/>
                    <a:pt x="827" y="846"/>
                  </a:cubicBezTo>
                  <a:cubicBezTo>
                    <a:pt x="840" y="846"/>
                    <a:pt x="853" y="841"/>
                    <a:pt x="862" y="832"/>
                  </a:cubicBezTo>
                  <a:cubicBezTo>
                    <a:pt x="875" y="818"/>
                    <a:pt x="878" y="799"/>
                    <a:pt x="871" y="782"/>
                  </a:cubicBezTo>
                  <a:cubicBezTo>
                    <a:pt x="839" y="706"/>
                    <a:pt x="546" y="49"/>
                    <a:pt x="264" y="4"/>
                  </a:cubicBezTo>
                  <a:cubicBezTo>
                    <a:pt x="253" y="2"/>
                    <a:pt x="241" y="0"/>
                    <a:pt x="228" y="0"/>
                  </a:cubicBezTo>
                  <a:close/>
                </a:path>
              </a:pathLst>
            </a:custGeom>
            <a:solidFill>
              <a:srgbClr val="4E6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4833125" y="3715075"/>
              <a:ext cx="245525" cy="225525"/>
            </a:xfrm>
            <a:custGeom>
              <a:rect b="b" l="l" r="r" t="t"/>
              <a:pathLst>
                <a:path extrusionOk="0" h="9021" w="9821">
                  <a:moveTo>
                    <a:pt x="6560" y="0"/>
                  </a:moveTo>
                  <a:cubicBezTo>
                    <a:pt x="5151" y="1752"/>
                    <a:pt x="4091" y="3821"/>
                    <a:pt x="4091" y="3821"/>
                  </a:cubicBezTo>
                  <a:cubicBezTo>
                    <a:pt x="4091" y="3821"/>
                    <a:pt x="1829" y="4011"/>
                    <a:pt x="1589" y="4567"/>
                  </a:cubicBezTo>
                  <a:cubicBezTo>
                    <a:pt x="1438" y="4915"/>
                    <a:pt x="1893" y="4981"/>
                    <a:pt x="2255" y="4981"/>
                  </a:cubicBezTo>
                  <a:cubicBezTo>
                    <a:pt x="2472" y="4981"/>
                    <a:pt x="2656" y="4957"/>
                    <a:pt x="2656" y="4957"/>
                  </a:cubicBezTo>
                  <a:lnTo>
                    <a:pt x="2656" y="4957"/>
                  </a:lnTo>
                  <a:cubicBezTo>
                    <a:pt x="2656" y="4957"/>
                    <a:pt x="0" y="6184"/>
                    <a:pt x="277" y="6598"/>
                  </a:cubicBezTo>
                  <a:cubicBezTo>
                    <a:pt x="324" y="6669"/>
                    <a:pt x="424" y="6699"/>
                    <a:pt x="557" y="6699"/>
                  </a:cubicBezTo>
                  <a:cubicBezTo>
                    <a:pt x="1192" y="6699"/>
                    <a:pt x="2579" y="6022"/>
                    <a:pt x="2579" y="6022"/>
                  </a:cubicBezTo>
                  <a:lnTo>
                    <a:pt x="2579" y="6022"/>
                  </a:lnTo>
                  <a:cubicBezTo>
                    <a:pt x="2579" y="6022"/>
                    <a:pt x="230" y="7535"/>
                    <a:pt x="751" y="7974"/>
                  </a:cubicBezTo>
                  <a:cubicBezTo>
                    <a:pt x="775" y="7993"/>
                    <a:pt x="808" y="8002"/>
                    <a:pt x="850" y="8002"/>
                  </a:cubicBezTo>
                  <a:cubicBezTo>
                    <a:pt x="1343" y="8002"/>
                    <a:pt x="2924" y="6730"/>
                    <a:pt x="2924" y="6730"/>
                  </a:cubicBezTo>
                  <a:lnTo>
                    <a:pt x="2924" y="6730"/>
                  </a:lnTo>
                  <a:cubicBezTo>
                    <a:pt x="2924" y="6730"/>
                    <a:pt x="1170" y="8355"/>
                    <a:pt x="1491" y="8637"/>
                  </a:cubicBezTo>
                  <a:cubicBezTo>
                    <a:pt x="1516" y="8659"/>
                    <a:pt x="1550" y="8670"/>
                    <a:pt x="1591" y="8670"/>
                  </a:cubicBezTo>
                  <a:cubicBezTo>
                    <a:pt x="2059" y="8670"/>
                    <a:pt x="3428" y="7287"/>
                    <a:pt x="3429" y="7287"/>
                  </a:cubicBezTo>
                  <a:lnTo>
                    <a:pt x="3429" y="7287"/>
                  </a:lnTo>
                  <a:cubicBezTo>
                    <a:pt x="3429" y="7287"/>
                    <a:pt x="2195" y="8731"/>
                    <a:pt x="2545" y="8997"/>
                  </a:cubicBezTo>
                  <a:cubicBezTo>
                    <a:pt x="2566" y="9013"/>
                    <a:pt x="2594" y="9021"/>
                    <a:pt x="2627" y="9021"/>
                  </a:cubicBezTo>
                  <a:cubicBezTo>
                    <a:pt x="3162" y="9021"/>
                    <a:pt x="5234" y="7111"/>
                    <a:pt x="5790" y="6353"/>
                  </a:cubicBezTo>
                  <a:cubicBezTo>
                    <a:pt x="5790" y="6353"/>
                    <a:pt x="7796" y="5985"/>
                    <a:pt x="9821" y="4242"/>
                  </a:cubicBezTo>
                  <a:cubicBezTo>
                    <a:pt x="9240" y="3009"/>
                    <a:pt x="7705" y="686"/>
                    <a:pt x="6560" y="0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006025" y="3366600"/>
              <a:ext cx="291625" cy="440200"/>
            </a:xfrm>
            <a:custGeom>
              <a:rect b="b" l="l" r="r" t="t"/>
              <a:pathLst>
                <a:path extrusionOk="0" h="17608" w="11665">
                  <a:moveTo>
                    <a:pt x="10092" y="0"/>
                  </a:moveTo>
                  <a:lnTo>
                    <a:pt x="10092" y="0"/>
                  </a:lnTo>
                  <a:cubicBezTo>
                    <a:pt x="7947" y="941"/>
                    <a:pt x="5799" y="1876"/>
                    <a:pt x="3635" y="2789"/>
                  </a:cubicBezTo>
                  <a:cubicBezTo>
                    <a:pt x="4081" y="5082"/>
                    <a:pt x="4034" y="8380"/>
                    <a:pt x="1819" y="12031"/>
                  </a:cubicBezTo>
                  <a:cubicBezTo>
                    <a:pt x="1312" y="12866"/>
                    <a:pt x="657" y="13750"/>
                    <a:pt x="1" y="14567"/>
                  </a:cubicBezTo>
                  <a:cubicBezTo>
                    <a:pt x="1146" y="15252"/>
                    <a:pt x="1939" y="16376"/>
                    <a:pt x="2519" y="17608"/>
                  </a:cubicBezTo>
                  <a:cubicBezTo>
                    <a:pt x="6364" y="14297"/>
                    <a:pt x="11665" y="8100"/>
                    <a:pt x="10092" y="0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363625" y="4013075"/>
              <a:ext cx="390025" cy="190150"/>
            </a:xfrm>
            <a:custGeom>
              <a:rect b="b" l="l" r="r" t="t"/>
              <a:pathLst>
                <a:path extrusionOk="0" h="7606" w="15601">
                  <a:moveTo>
                    <a:pt x="11943" y="1"/>
                  </a:moveTo>
                  <a:cubicBezTo>
                    <a:pt x="11610" y="1"/>
                    <a:pt x="11197" y="156"/>
                    <a:pt x="10686" y="554"/>
                  </a:cubicBezTo>
                  <a:lnTo>
                    <a:pt x="0" y="3227"/>
                  </a:lnTo>
                  <a:cubicBezTo>
                    <a:pt x="275" y="3768"/>
                    <a:pt x="554" y="4306"/>
                    <a:pt x="853" y="4829"/>
                  </a:cubicBezTo>
                  <a:cubicBezTo>
                    <a:pt x="1376" y="5735"/>
                    <a:pt x="1909" y="6655"/>
                    <a:pt x="2371" y="7606"/>
                  </a:cubicBezTo>
                  <a:lnTo>
                    <a:pt x="10934" y="3602"/>
                  </a:lnTo>
                  <a:cubicBezTo>
                    <a:pt x="10934" y="3602"/>
                    <a:pt x="13751" y="7173"/>
                    <a:pt x="14686" y="7173"/>
                  </a:cubicBezTo>
                  <a:cubicBezTo>
                    <a:pt x="14721" y="7173"/>
                    <a:pt x="14754" y="7168"/>
                    <a:pt x="14783" y="7157"/>
                  </a:cubicBezTo>
                  <a:cubicBezTo>
                    <a:pt x="15601" y="6866"/>
                    <a:pt x="13305" y="2046"/>
                    <a:pt x="13305" y="2046"/>
                  </a:cubicBezTo>
                  <a:cubicBezTo>
                    <a:pt x="13305" y="2046"/>
                    <a:pt x="13149" y="1"/>
                    <a:pt x="11943" y="1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5326175" y="4078725"/>
              <a:ext cx="133800" cy="141700"/>
            </a:xfrm>
            <a:custGeom>
              <a:rect b="b" l="l" r="r" t="t"/>
              <a:pathLst>
                <a:path extrusionOk="0" h="5668" w="5352">
                  <a:moveTo>
                    <a:pt x="3902" y="0"/>
                  </a:moveTo>
                  <a:lnTo>
                    <a:pt x="939" y="741"/>
                  </a:lnTo>
                  <a:cubicBezTo>
                    <a:pt x="1166" y="1567"/>
                    <a:pt x="0" y="3186"/>
                    <a:pt x="264" y="3987"/>
                  </a:cubicBezTo>
                  <a:cubicBezTo>
                    <a:pt x="492" y="4685"/>
                    <a:pt x="760" y="5667"/>
                    <a:pt x="2015" y="5667"/>
                  </a:cubicBezTo>
                  <a:cubicBezTo>
                    <a:pt x="2159" y="5667"/>
                    <a:pt x="2316" y="5654"/>
                    <a:pt x="2488" y="5626"/>
                  </a:cubicBezTo>
                  <a:lnTo>
                    <a:pt x="5352" y="4287"/>
                  </a:lnTo>
                  <a:cubicBezTo>
                    <a:pt x="5057" y="2826"/>
                    <a:pt x="4579" y="1361"/>
                    <a:pt x="3902" y="0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5685625" y="4146525"/>
              <a:ext cx="49550" cy="51850"/>
            </a:xfrm>
            <a:custGeom>
              <a:rect b="b" l="l" r="r" t="t"/>
              <a:pathLst>
                <a:path extrusionOk="0" h="2074" w="1982">
                  <a:moveTo>
                    <a:pt x="1523" y="0"/>
                  </a:moveTo>
                  <a:cubicBezTo>
                    <a:pt x="930" y="79"/>
                    <a:pt x="389" y="347"/>
                    <a:pt x="0" y="746"/>
                  </a:cubicBezTo>
                  <a:cubicBezTo>
                    <a:pt x="1087" y="1868"/>
                    <a:pt x="1819" y="2073"/>
                    <a:pt x="1819" y="2073"/>
                  </a:cubicBezTo>
                  <a:cubicBezTo>
                    <a:pt x="1819" y="2073"/>
                    <a:pt x="1982" y="1940"/>
                    <a:pt x="1523" y="0"/>
                  </a:cubicBezTo>
                  <a:close/>
                </a:path>
              </a:pathLst>
            </a:custGeom>
            <a:solidFill>
              <a:srgbClr val="F4DD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5623650" y="4010350"/>
              <a:ext cx="100025" cy="154875"/>
            </a:xfrm>
            <a:custGeom>
              <a:rect b="b" l="l" r="r" t="t"/>
              <a:pathLst>
                <a:path extrusionOk="0" h="6195" w="4001">
                  <a:moveTo>
                    <a:pt x="1481" y="1"/>
                  </a:moveTo>
                  <a:cubicBezTo>
                    <a:pt x="1465" y="1"/>
                    <a:pt x="1457" y="2"/>
                    <a:pt x="1457" y="2"/>
                  </a:cubicBezTo>
                  <a:cubicBezTo>
                    <a:pt x="523" y="302"/>
                    <a:pt x="55" y="733"/>
                    <a:pt x="0" y="737"/>
                  </a:cubicBezTo>
                  <a:cubicBezTo>
                    <a:pt x="1562" y="2149"/>
                    <a:pt x="1205" y="4623"/>
                    <a:pt x="1205" y="4623"/>
                  </a:cubicBezTo>
                  <a:cubicBezTo>
                    <a:pt x="1662" y="5283"/>
                    <a:pt x="2091" y="5797"/>
                    <a:pt x="2477" y="6195"/>
                  </a:cubicBezTo>
                  <a:cubicBezTo>
                    <a:pt x="2866" y="5794"/>
                    <a:pt x="3408" y="5527"/>
                    <a:pt x="4001" y="5450"/>
                  </a:cubicBezTo>
                  <a:cubicBezTo>
                    <a:pt x="3883" y="4951"/>
                    <a:pt x="3723" y="4334"/>
                    <a:pt x="3507" y="3564"/>
                  </a:cubicBezTo>
                  <a:cubicBezTo>
                    <a:pt x="2557" y="156"/>
                    <a:pt x="1640" y="1"/>
                    <a:pt x="148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5660100" y="4007100"/>
              <a:ext cx="87500" cy="191300"/>
            </a:xfrm>
            <a:custGeom>
              <a:rect b="b" l="l" r="r" t="t"/>
              <a:pathLst>
                <a:path extrusionOk="0" h="7652" w="3500">
                  <a:moveTo>
                    <a:pt x="597" y="0"/>
                  </a:moveTo>
                  <a:cubicBezTo>
                    <a:pt x="382" y="34"/>
                    <a:pt x="187" y="79"/>
                    <a:pt x="1" y="131"/>
                  </a:cubicBezTo>
                  <a:cubicBezTo>
                    <a:pt x="877" y="1445"/>
                    <a:pt x="2278" y="4017"/>
                    <a:pt x="2840" y="7651"/>
                  </a:cubicBezTo>
                  <a:cubicBezTo>
                    <a:pt x="3091" y="7637"/>
                    <a:pt x="3239" y="7563"/>
                    <a:pt x="3239" y="7563"/>
                  </a:cubicBezTo>
                  <a:cubicBezTo>
                    <a:pt x="3239" y="7563"/>
                    <a:pt x="3499" y="7005"/>
                    <a:pt x="2356" y="3798"/>
                  </a:cubicBezTo>
                  <a:cubicBezTo>
                    <a:pt x="1333" y="926"/>
                    <a:pt x="597" y="0"/>
                    <a:pt x="597" y="0"/>
                  </a:cubicBezTo>
                  <a:close/>
                </a:path>
              </a:pathLst>
            </a:custGeom>
            <a:solidFill>
              <a:srgbClr val="F4DD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669750" y="4125350"/>
              <a:ext cx="25725" cy="24675"/>
            </a:xfrm>
            <a:custGeom>
              <a:rect b="b" l="l" r="r" t="t"/>
              <a:pathLst>
                <a:path extrusionOk="0" h="987" w="1029">
                  <a:moveTo>
                    <a:pt x="977" y="0"/>
                  </a:moveTo>
                  <a:cubicBezTo>
                    <a:pt x="973" y="0"/>
                    <a:pt x="969" y="1"/>
                    <a:pt x="965" y="2"/>
                  </a:cubicBezTo>
                  <a:cubicBezTo>
                    <a:pt x="156" y="211"/>
                    <a:pt x="7" y="923"/>
                    <a:pt x="6" y="930"/>
                  </a:cubicBezTo>
                  <a:cubicBezTo>
                    <a:pt x="0" y="955"/>
                    <a:pt x="18" y="979"/>
                    <a:pt x="42" y="985"/>
                  </a:cubicBezTo>
                  <a:cubicBezTo>
                    <a:pt x="46" y="986"/>
                    <a:pt x="48" y="986"/>
                    <a:pt x="51" y="986"/>
                  </a:cubicBezTo>
                  <a:cubicBezTo>
                    <a:pt x="75" y="986"/>
                    <a:pt x="93" y="971"/>
                    <a:pt x="97" y="948"/>
                  </a:cubicBezTo>
                  <a:cubicBezTo>
                    <a:pt x="98" y="941"/>
                    <a:pt x="236" y="285"/>
                    <a:pt x="987" y="92"/>
                  </a:cubicBezTo>
                  <a:cubicBezTo>
                    <a:pt x="1011" y="86"/>
                    <a:pt x="1028" y="59"/>
                    <a:pt x="1021" y="35"/>
                  </a:cubicBezTo>
                  <a:cubicBezTo>
                    <a:pt x="1016" y="14"/>
                    <a:pt x="997" y="0"/>
                    <a:pt x="977" y="0"/>
                  </a:cubicBezTo>
                  <a:close/>
                </a:path>
              </a:pathLst>
            </a:custGeom>
            <a:solidFill>
              <a:srgbClr val="4E6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658675" y="4111400"/>
              <a:ext cx="25825" cy="24350"/>
            </a:xfrm>
            <a:custGeom>
              <a:rect b="b" l="l" r="r" t="t"/>
              <a:pathLst>
                <a:path extrusionOk="0" h="974" w="1033">
                  <a:moveTo>
                    <a:pt x="979" y="0"/>
                  </a:moveTo>
                  <a:cubicBezTo>
                    <a:pt x="974" y="0"/>
                    <a:pt x="968" y="1"/>
                    <a:pt x="963" y="3"/>
                  </a:cubicBezTo>
                  <a:cubicBezTo>
                    <a:pt x="139" y="296"/>
                    <a:pt x="10" y="892"/>
                    <a:pt x="6" y="917"/>
                  </a:cubicBezTo>
                  <a:cubicBezTo>
                    <a:pt x="0" y="941"/>
                    <a:pt x="17" y="966"/>
                    <a:pt x="42" y="972"/>
                  </a:cubicBezTo>
                  <a:cubicBezTo>
                    <a:pt x="44" y="973"/>
                    <a:pt x="48" y="973"/>
                    <a:pt x="51" y="973"/>
                  </a:cubicBezTo>
                  <a:cubicBezTo>
                    <a:pt x="73" y="973"/>
                    <a:pt x="93" y="958"/>
                    <a:pt x="97" y="934"/>
                  </a:cubicBezTo>
                  <a:cubicBezTo>
                    <a:pt x="98" y="929"/>
                    <a:pt x="220" y="365"/>
                    <a:pt x="996" y="91"/>
                  </a:cubicBezTo>
                  <a:cubicBezTo>
                    <a:pt x="1020" y="83"/>
                    <a:pt x="1032" y="56"/>
                    <a:pt x="1024" y="33"/>
                  </a:cubicBezTo>
                  <a:cubicBezTo>
                    <a:pt x="1017" y="13"/>
                    <a:pt x="998" y="0"/>
                    <a:pt x="979" y="0"/>
                  </a:cubicBezTo>
                  <a:close/>
                </a:path>
              </a:pathLst>
            </a:custGeom>
            <a:solidFill>
              <a:srgbClr val="4E6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5638475" y="4124975"/>
              <a:ext cx="26775" cy="13800"/>
            </a:xfrm>
            <a:custGeom>
              <a:rect b="b" l="l" r="r" t="t"/>
              <a:pathLst>
                <a:path extrusionOk="0" h="552" w="1071">
                  <a:moveTo>
                    <a:pt x="899" y="95"/>
                  </a:moveTo>
                  <a:cubicBezTo>
                    <a:pt x="725" y="242"/>
                    <a:pt x="430" y="459"/>
                    <a:pt x="252" y="459"/>
                  </a:cubicBezTo>
                  <a:cubicBezTo>
                    <a:pt x="238" y="459"/>
                    <a:pt x="225" y="457"/>
                    <a:pt x="212" y="454"/>
                  </a:cubicBezTo>
                  <a:cubicBezTo>
                    <a:pt x="170" y="445"/>
                    <a:pt x="142" y="418"/>
                    <a:pt x="122" y="370"/>
                  </a:cubicBezTo>
                  <a:cubicBezTo>
                    <a:pt x="98" y="311"/>
                    <a:pt x="115" y="276"/>
                    <a:pt x="129" y="257"/>
                  </a:cubicBezTo>
                  <a:cubicBezTo>
                    <a:pt x="226" y="123"/>
                    <a:pt x="615" y="95"/>
                    <a:pt x="870" y="95"/>
                  </a:cubicBezTo>
                  <a:close/>
                  <a:moveTo>
                    <a:pt x="864" y="1"/>
                  </a:moveTo>
                  <a:cubicBezTo>
                    <a:pt x="621" y="1"/>
                    <a:pt x="181" y="25"/>
                    <a:pt x="54" y="201"/>
                  </a:cubicBezTo>
                  <a:cubicBezTo>
                    <a:pt x="26" y="241"/>
                    <a:pt x="0" y="310"/>
                    <a:pt x="37" y="404"/>
                  </a:cubicBezTo>
                  <a:cubicBezTo>
                    <a:pt x="66" y="480"/>
                    <a:pt x="121" y="529"/>
                    <a:pt x="192" y="544"/>
                  </a:cubicBezTo>
                  <a:cubicBezTo>
                    <a:pt x="212" y="550"/>
                    <a:pt x="232" y="551"/>
                    <a:pt x="250" y="551"/>
                  </a:cubicBezTo>
                  <a:cubicBezTo>
                    <a:pt x="543" y="551"/>
                    <a:pt x="997" y="137"/>
                    <a:pt x="1052" y="87"/>
                  </a:cubicBezTo>
                  <a:cubicBezTo>
                    <a:pt x="1066" y="73"/>
                    <a:pt x="1070" y="53"/>
                    <a:pt x="1063" y="35"/>
                  </a:cubicBezTo>
                  <a:cubicBezTo>
                    <a:pt x="1056" y="18"/>
                    <a:pt x="1041" y="6"/>
                    <a:pt x="1021" y="4"/>
                  </a:cubicBezTo>
                  <a:cubicBezTo>
                    <a:pt x="1002" y="3"/>
                    <a:pt x="943" y="1"/>
                    <a:pt x="864" y="1"/>
                  </a:cubicBezTo>
                  <a:close/>
                </a:path>
              </a:pathLst>
            </a:custGeom>
            <a:solidFill>
              <a:srgbClr val="4E6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5643475" y="4106175"/>
              <a:ext cx="22025" cy="21200"/>
            </a:xfrm>
            <a:custGeom>
              <a:rect b="b" l="l" r="r" t="t"/>
              <a:pathLst>
                <a:path extrusionOk="0" h="848" w="881">
                  <a:moveTo>
                    <a:pt x="249" y="96"/>
                  </a:moveTo>
                  <a:cubicBezTo>
                    <a:pt x="415" y="124"/>
                    <a:pt x="625" y="487"/>
                    <a:pt x="736" y="713"/>
                  </a:cubicBezTo>
                  <a:cubicBezTo>
                    <a:pt x="511" y="616"/>
                    <a:pt x="151" y="428"/>
                    <a:pt x="109" y="258"/>
                  </a:cubicBezTo>
                  <a:cubicBezTo>
                    <a:pt x="98" y="216"/>
                    <a:pt x="110" y="180"/>
                    <a:pt x="144" y="141"/>
                  </a:cubicBezTo>
                  <a:cubicBezTo>
                    <a:pt x="176" y="104"/>
                    <a:pt x="208" y="96"/>
                    <a:pt x="231" y="96"/>
                  </a:cubicBezTo>
                  <a:cubicBezTo>
                    <a:pt x="236" y="96"/>
                    <a:pt x="240" y="96"/>
                    <a:pt x="243" y="96"/>
                  </a:cubicBezTo>
                  <a:cubicBezTo>
                    <a:pt x="245" y="96"/>
                    <a:pt x="247" y="96"/>
                    <a:pt x="249" y="96"/>
                  </a:cubicBezTo>
                  <a:close/>
                  <a:moveTo>
                    <a:pt x="229" y="1"/>
                  </a:moveTo>
                  <a:cubicBezTo>
                    <a:pt x="184" y="1"/>
                    <a:pt x="128" y="18"/>
                    <a:pt x="75" y="77"/>
                  </a:cubicBezTo>
                  <a:cubicBezTo>
                    <a:pt x="21" y="139"/>
                    <a:pt x="1" y="209"/>
                    <a:pt x="19" y="281"/>
                  </a:cubicBezTo>
                  <a:cubicBezTo>
                    <a:pt x="89" y="567"/>
                    <a:pt x="740" y="815"/>
                    <a:pt x="813" y="843"/>
                  </a:cubicBezTo>
                  <a:cubicBezTo>
                    <a:pt x="818" y="846"/>
                    <a:pt x="824" y="847"/>
                    <a:pt x="828" y="847"/>
                  </a:cubicBezTo>
                  <a:cubicBezTo>
                    <a:pt x="841" y="847"/>
                    <a:pt x="853" y="842"/>
                    <a:pt x="863" y="833"/>
                  </a:cubicBezTo>
                  <a:cubicBezTo>
                    <a:pt x="876" y="819"/>
                    <a:pt x="880" y="800"/>
                    <a:pt x="873" y="783"/>
                  </a:cubicBezTo>
                  <a:cubicBezTo>
                    <a:pt x="839" y="707"/>
                    <a:pt x="546" y="49"/>
                    <a:pt x="265" y="5"/>
                  </a:cubicBezTo>
                  <a:cubicBezTo>
                    <a:pt x="254" y="2"/>
                    <a:pt x="242" y="1"/>
                    <a:pt x="229" y="1"/>
                  </a:cubicBezTo>
                  <a:close/>
                </a:path>
              </a:pathLst>
            </a:custGeom>
            <a:solidFill>
              <a:srgbClr val="4E6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013625" y="3258000"/>
              <a:ext cx="297775" cy="277275"/>
            </a:xfrm>
            <a:custGeom>
              <a:rect b="b" l="l" r="r" t="t"/>
              <a:pathLst>
                <a:path extrusionOk="0" h="11091" w="11911">
                  <a:moveTo>
                    <a:pt x="6033" y="0"/>
                  </a:moveTo>
                  <a:cubicBezTo>
                    <a:pt x="5337" y="0"/>
                    <a:pt x="4822" y="197"/>
                    <a:pt x="4822" y="197"/>
                  </a:cubicBezTo>
                  <a:cubicBezTo>
                    <a:pt x="1832" y="1475"/>
                    <a:pt x="1" y="8019"/>
                    <a:pt x="1" y="8021"/>
                  </a:cubicBezTo>
                  <a:cubicBezTo>
                    <a:pt x="1852" y="9946"/>
                    <a:pt x="7977" y="11091"/>
                    <a:pt x="7977" y="11091"/>
                  </a:cubicBezTo>
                  <a:cubicBezTo>
                    <a:pt x="9667" y="9183"/>
                    <a:pt x="11911" y="4453"/>
                    <a:pt x="8199" y="851"/>
                  </a:cubicBezTo>
                  <a:cubicBezTo>
                    <a:pt x="7502" y="175"/>
                    <a:pt x="6688" y="0"/>
                    <a:pt x="6033" y="0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5037400" y="3702800"/>
              <a:ext cx="431875" cy="486450"/>
            </a:xfrm>
            <a:custGeom>
              <a:rect b="b" l="l" r="r" t="t"/>
              <a:pathLst>
                <a:path extrusionOk="0" h="19458" w="17275">
                  <a:moveTo>
                    <a:pt x="15226" y="0"/>
                  </a:moveTo>
                  <a:lnTo>
                    <a:pt x="2786" y="885"/>
                  </a:lnTo>
                  <a:lnTo>
                    <a:pt x="2786" y="2250"/>
                  </a:lnTo>
                  <a:lnTo>
                    <a:pt x="1" y="17465"/>
                  </a:lnTo>
                  <a:cubicBezTo>
                    <a:pt x="1" y="17465"/>
                    <a:pt x="1921" y="18821"/>
                    <a:pt x="3885" y="18821"/>
                  </a:cubicBezTo>
                  <a:cubicBezTo>
                    <a:pt x="4867" y="18821"/>
                    <a:pt x="5859" y="18482"/>
                    <a:pt x="6628" y="17465"/>
                  </a:cubicBezTo>
                  <a:lnTo>
                    <a:pt x="8584" y="10177"/>
                  </a:lnTo>
                  <a:lnTo>
                    <a:pt x="8618" y="10027"/>
                  </a:lnTo>
                  <a:lnTo>
                    <a:pt x="11539" y="19457"/>
                  </a:lnTo>
                  <a:cubicBezTo>
                    <a:pt x="11543" y="19457"/>
                    <a:pt x="17274" y="18926"/>
                    <a:pt x="17210" y="14597"/>
                  </a:cubicBezTo>
                  <a:lnTo>
                    <a:pt x="15636" y="9163"/>
                  </a:lnTo>
                  <a:cubicBezTo>
                    <a:pt x="15636" y="9163"/>
                    <a:pt x="15725" y="6235"/>
                    <a:pt x="15688" y="5260"/>
                  </a:cubicBezTo>
                  <a:cubicBezTo>
                    <a:pt x="15639" y="3941"/>
                    <a:pt x="15226" y="0"/>
                    <a:pt x="15226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5346725" y="3776400"/>
              <a:ext cx="79700" cy="358900"/>
            </a:xfrm>
            <a:custGeom>
              <a:rect b="b" l="l" r="r" t="t"/>
              <a:pathLst>
                <a:path extrusionOk="0" h="14356" w="3188">
                  <a:moveTo>
                    <a:pt x="61" y="0"/>
                  </a:moveTo>
                  <a:cubicBezTo>
                    <a:pt x="59" y="0"/>
                    <a:pt x="56" y="1"/>
                    <a:pt x="54" y="1"/>
                  </a:cubicBezTo>
                  <a:cubicBezTo>
                    <a:pt x="24" y="3"/>
                    <a:pt x="0" y="29"/>
                    <a:pt x="3" y="59"/>
                  </a:cubicBezTo>
                  <a:cubicBezTo>
                    <a:pt x="316" y="4972"/>
                    <a:pt x="1356" y="9770"/>
                    <a:pt x="3092" y="14355"/>
                  </a:cubicBezTo>
                  <a:lnTo>
                    <a:pt x="3109" y="14350"/>
                  </a:lnTo>
                  <a:cubicBezTo>
                    <a:pt x="3126" y="14340"/>
                    <a:pt x="3144" y="14331"/>
                    <a:pt x="3161" y="14320"/>
                  </a:cubicBezTo>
                  <a:cubicBezTo>
                    <a:pt x="3169" y="14312"/>
                    <a:pt x="3179" y="14303"/>
                    <a:pt x="3188" y="14296"/>
                  </a:cubicBezTo>
                  <a:cubicBezTo>
                    <a:pt x="1457" y="9726"/>
                    <a:pt x="424" y="4946"/>
                    <a:pt x="111" y="52"/>
                  </a:cubicBezTo>
                  <a:cubicBezTo>
                    <a:pt x="110" y="25"/>
                    <a:pt x="88" y="0"/>
                    <a:pt x="61" y="0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5185200" y="3953000"/>
              <a:ext cx="53350" cy="198250"/>
            </a:xfrm>
            <a:custGeom>
              <a:rect b="b" l="l" r="r" t="t"/>
              <a:pathLst>
                <a:path extrusionOk="0" h="7930" w="2134">
                  <a:moveTo>
                    <a:pt x="2070" y="1"/>
                  </a:moveTo>
                  <a:cubicBezTo>
                    <a:pt x="2047" y="1"/>
                    <a:pt x="2026" y="18"/>
                    <a:pt x="2020" y="43"/>
                  </a:cubicBezTo>
                  <a:cubicBezTo>
                    <a:pt x="1318" y="3018"/>
                    <a:pt x="674" y="5533"/>
                    <a:pt x="1" y="7929"/>
                  </a:cubicBezTo>
                  <a:lnTo>
                    <a:pt x="121" y="7908"/>
                  </a:lnTo>
                  <a:cubicBezTo>
                    <a:pt x="789" y="5527"/>
                    <a:pt x="1430" y="3025"/>
                    <a:pt x="2127" y="69"/>
                  </a:cubicBezTo>
                  <a:cubicBezTo>
                    <a:pt x="2134" y="40"/>
                    <a:pt x="2117" y="10"/>
                    <a:pt x="2086" y="3"/>
                  </a:cubicBezTo>
                  <a:cubicBezTo>
                    <a:pt x="2081" y="2"/>
                    <a:pt x="2076" y="1"/>
                    <a:pt x="2070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5185375" y="3946775"/>
              <a:ext cx="63125" cy="7125"/>
            </a:xfrm>
            <a:custGeom>
              <a:rect b="b" l="l" r="r" t="t"/>
              <a:pathLst>
                <a:path extrusionOk="0" h="285" w="2525">
                  <a:moveTo>
                    <a:pt x="52" y="1"/>
                  </a:moveTo>
                  <a:cubicBezTo>
                    <a:pt x="27" y="1"/>
                    <a:pt x="3" y="25"/>
                    <a:pt x="2" y="52"/>
                  </a:cubicBezTo>
                  <a:cubicBezTo>
                    <a:pt x="1" y="81"/>
                    <a:pt x="23" y="108"/>
                    <a:pt x="53" y="109"/>
                  </a:cubicBezTo>
                  <a:lnTo>
                    <a:pt x="2525" y="285"/>
                  </a:lnTo>
                  <a:cubicBezTo>
                    <a:pt x="2518" y="275"/>
                    <a:pt x="2510" y="265"/>
                    <a:pt x="2503" y="252"/>
                  </a:cubicBezTo>
                  <a:cubicBezTo>
                    <a:pt x="2486" y="226"/>
                    <a:pt x="2470" y="198"/>
                    <a:pt x="2453" y="171"/>
                  </a:cubicBezTo>
                  <a:lnTo>
                    <a:pt x="60" y="1"/>
                  </a:lnTo>
                  <a:cubicBezTo>
                    <a:pt x="57" y="1"/>
                    <a:pt x="55" y="1"/>
                    <a:pt x="52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5308925" y="3794775"/>
              <a:ext cx="47400" cy="96300"/>
            </a:xfrm>
            <a:custGeom>
              <a:rect b="b" l="l" r="r" t="t"/>
              <a:pathLst>
                <a:path extrusionOk="0" h="3852" w="1896">
                  <a:moveTo>
                    <a:pt x="71" y="1"/>
                  </a:moveTo>
                  <a:cubicBezTo>
                    <a:pt x="40" y="1"/>
                    <a:pt x="16" y="25"/>
                    <a:pt x="16" y="54"/>
                  </a:cubicBezTo>
                  <a:cubicBezTo>
                    <a:pt x="1" y="1489"/>
                    <a:pt x="683" y="2940"/>
                    <a:pt x="1800" y="3839"/>
                  </a:cubicBezTo>
                  <a:cubicBezTo>
                    <a:pt x="1811" y="3847"/>
                    <a:pt x="1824" y="3852"/>
                    <a:pt x="1835" y="3852"/>
                  </a:cubicBezTo>
                  <a:cubicBezTo>
                    <a:pt x="1852" y="3852"/>
                    <a:pt x="1867" y="3845"/>
                    <a:pt x="1875" y="3832"/>
                  </a:cubicBezTo>
                  <a:cubicBezTo>
                    <a:pt x="1895" y="3810"/>
                    <a:pt x="1889" y="3775"/>
                    <a:pt x="1867" y="3755"/>
                  </a:cubicBezTo>
                  <a:cubicBezTo>
                    <a:pt x="776" y="2876"/>
                    <a:pt x="109" y="1459"/>
                    <a:pt x="124" y="57"/>
                  </a:cubicBezTo>
                  <a:cubicBezTo>
                    <a:pt x="124" y="25"/>
                    <a:pt x="100" y="1"/>
                    <a:pt x="7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5167125" y="3762250"/>
              <a:ext cx="8825" cy="155500"/>
            </a:xfrm>
            <a:custGeom>
              <a:rect b="b" l="l" r="r" t="t"/>
              <a:pathLst>
                <a:path extrusionOk="0" h="6220" w="353">
                  <a:moveTo>
                    <a:pt x="53" y="1"/>
                  </a:moveTo>
                  <a:cubicBezTo>
                    <a:pt x="24" y="3"/>
                    <a:pt x="0" y="29"/>
                    <a:pt x="2" y="59"/>
                  </a:cubicBezTo>
                  <a:lnTo>
                    <a:pt x="241" y="6168"/>
                  </a:lnTo>
                  <a:cubicBezTo>
                    <a:pt x="241" y="6197"/>
                    <a:pt x="267" y="6220"/>
                    <a:pt x="296" y="6220"/>
                  </a:cubicBezTo>
                  <a:lnTo>
                    <a:pt x="297" y="6220"/>
                  </a:lnTo>
                  <a:cubicBezTo>
                    <a:pt x="327" y="6218"/>
                    <a:pt x="352" y="6192"/>
                    <a:pt x="351" y="6162"/>
                  </a:cubicBezTo>
                  <a:lnTo>
                    <a:pt x="110" y="54"/>
                  </a:lnTo>
                  <a:cubicBezTo>
                    <a:pt x="110" y="24"/>
                    <a:pt x="86" y="1"/>
                    <a:pt x="56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5175000" y="3768125"/>
              <a:ext cx="24125" cy="139000"/>
            </a:xfrm>
            <a:custGeom>
              <a:rect b="b" l="l" r="r" t="t"/>
              <a:pathLst>
                <a:path extrusionOk="0" h="5560" w="965">
                  <a:moveTo>
                    <a:pt x="542" y="1"/>
                  </a:moveTo>
                  <a:cubicBezTo>
                    <a:pt x="540" y="1"/>
                    <a:pt x="537" y="1"/>
                    <a:pt x="535" y="1"/>
                  </a:cubicBezTo>
                  <a:cubicBezTo>
                    <a:pt x="503" y="4"/>
                    <a:pt x="482" y="31"/>
                    <a:pt x="483" y="60"/>
                  </a:cubicBezTo>
                  <a:lnTo>
                    <a:pt x="799" y="3959"/>
                  </a:lnTo>
                  <a:cubicBezTo>
                    <a:pt x="824" y="4266"/>
                    <a:pt x="852" y="4615"/>
                    <a:pt x="741" y="4922"/>
                  </a:cubicBezTo>
                  <a:cubicBezTo>
                    <a:pt x="643" y="5190"/>
                    <a:pt x="392" y="5450"/>
                    <a:pt x="88" y="5450"/>
                  </a:cubicBezTo>
                  <a:cubicBezTo>
                    <a:pt x="79" y="5450"/>
                    <a:pt x="69" y="5450"/>
                    <a:pt x="60" y="5449"/>
                  </a:cubicBezTo>
                  <a:cubicBezTo>
                    <a:pt x="56" y="5448"/>
                    <a:pt x="53" y="5448"/>
                    <a:pt x="49" y="5448"/>
                  </a:cubicBezTo>
                  <a:cubicBezTo>
                    <a:pt x="21" y="5448"/>
                    <a:pt x="3" y="5473"/>
                    <a:pt x="2" y="5500"/>
                  </a:cubicBezTo>
                  <a:cubicBezTo>
                    <a:pt x="1" y="5529"/>
                    <a:pt x="23" y="5556"/>
                    <a:pt x="53" y="5557"/>
                  </a:cubicBezTo>
                  <a:cubicBezTo>
                    <a:pt x="65" y="5560"/>
                    <a:pt x="79" y="5560"/>
                    <a:pt x="92" y="5560"/>
                  </a:cubicBezTo>
                  <a:cubicBezTo>
                    <a:pt x="442" y="5560"/>
                    <a:pt x="733" y="5263"/>
                    <a:pt x="845" y="4958"/>
                  </a:cubicBezTo>
                  <a:cubicBezTo>
                    <a:pt x="964" y="4630"/>
                    <a:pt x="936" y="4270"/>
                    <a:pt x="909" y="3950"/>
                  </a:cubicBezTo>
                  <a:lnTo>
                    <a:pt x="594" y="52"/>
                  </a:lnTo>
                  <a:cubicBezTo>
                    <a:pt x="591" y="23"/>
                    <a:pt x="568" y="1"/>
                    <a:pt x="542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5083500" y="3800450"/>
              <a:ext cx="30775" cy="83550"/>
            </a:xfrm>
            <a:custGeom>
              <a:rect b="b" l="l" r="r" t="t"/>
              <a:pathLst>
                <a:path extrusionOk="0" h="3342" w="1231">
                  <a:moveTo>
                    <a:pt x="1071" y="1"/>
                  </a:moveTo>
                  <a:cubicBezTo>
                    <a:pt x="1070" y="1"/>
                    <a:pt x="1068" y="1"/>
                    <a:pt x="1066" y="1"/>
                  </a:cubicBezTo>
                  <a:cubicBezTo>
                    <a:pt x="1036" y="4"/>
                    <a:pt x="1013" y="32"/>
                    <a:pt x="1015" y="61"/>
                  </a:cubicBezTo>
                  <a:cubicBezTo>
                    <a:pt x="1115" y="1183"/>
                    <a:pt x="723" y="2314"/>
                    <a:pt x="2" y="3168"/>
                  </a:cubicBezTo>
                  <a:cubicBezTo>
                    <a:pt x="2" y="3225"/>
                    <a:pt x="1" y="3283"/>
                    <a:pt x="1" y="3341"/>
                  </a:cubicBezTo>
                  <a:cubicBezTo>
                    <a:pt x="793" y="2454"/>
                    <a:pt x="1230" y="1249"/>
                    <a:pt x="1125" y="53"/>
                  </a:cubicBezTo>
                  <a:cubicBezTo>
                    <a:pt x="1123" y="24"/>
                    <a:pt x="1099" y="1"/>
                    <a:pt x="1071" y="1"/>
                  </a:cubicBezTo>
                  <a:close/>
                </a:path>
              </a:pathLst>
            </a:custGeom>
            <a:solidFill>
              <a:srgbClr val="666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5085300" y="3256750"/>
              <a:ext cx="172825" cy="82550"/>
            </a:xfrm>
            <a:custGeom>
              <a:rect b="b" l="l" r="r" t="t"/>
              <a:pathLst>
                <a:path extrusionOk="0" h="3302" w="6913">
                  <a:moveTo>
                    <a:pt x="4241" y="1"/>
                  </a:moveTo>
                  <a:cubicBezTo>
                    <a:pt x="4157" y="1"/>
                    <a:pt x="4112" y="5"/>
                    <a:pt x="4112" y="5"/>
                  </a:cubicBezTo>
                  <a:cubicBezTo>
                    <a:pt x="4112" y="5"/>
                    <a:pt x="1163" y="557"/>
                    <a:pt x="0" y="3302"/>
                  </a:cubicBezTo>
                  <a:cubicBezTo>
                    <a:pt x="2428" y="2919"/>
                    <a:pt x="4753" y="2014"/>
                    <a:pt x="6912" y="805"/>
                  </a:cubicBezTo>
                  <a:cubicBezTo>
                    <a:pt x="5654" y="71"/>
                    <a:pt x="4597" y="1"/>
                    <a:pt x="4241" y="1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065350" y="3276875"/>
              <a:ext cx="385575" cy="561350"/>
            </a:xfrm>
            <a:custGeom>
              <a:rect b="b" l="l" r="r" t="t"/>
              <a:pathLst>
                <a:path extrusionOk="0" h="22454" w="15423">
                  <a:moveTo>
                    <a:pt x="7712" y="0"/>
                  </a:moveTo>
                  <a:cubicBezTo>
                    <a:pt x="5552" y="1209"/>
                    <a:pt x="3227" y="2114"/>
                    <a:pt x="800" y="2497"/>
                  </a:cubicBezTo>
                  <a:cubicBezTo>
                    <a:pt x="609" y="2950"/>
                    <a:pt x="463" y="3460"/>
                    <a:pt x="391" y="4039"/>
                  </a:cubicBezTo>
                  <a:cubicBezTo>
                    <a:pt x="363" y="4268"/>
                    <a:pt x="342" y="4502"/>
                    <a:pt x="337" y="4752"/>
                  </a:cubicBezTo>
                  <a:cubicBezTo>
                    <a:pt x="331" y="4982"/>
                    <a:pt x="288" y="5263"/>
                    <a:pt x="236" y="5587"/>
                  </a:cubicBezTo>
                  <a:cubicBezTo>
                    <a:pt x="166" y="6026"/>
                    <a:pt x="82" y="6545"/>
                    <a:pt x="51" y="7137"/>
                  </a:cubicBezTo>
                  <a:cubicBezTo>
                    <a:pt x="20" y="7803"/>
                    <a:pt x="4" y="8550"/>
                    <a:pt x="2" y="9350"/>
                  </a:cubicBezTo>
                  <a:cubicBezTo>
                    <a:pt x="0" y="10139"/>
                    <a:pt x="11" y="10978"/>
                    <a:pt x="30" y="11836"/>
                  </a:cubicBezTo>
                  <a:cubicBezTo>
                    <a:pt x="48" y="12621"/>
                    <a:pt x="75" y="13422"/>
                    <a:pt x="105" y="14213"/>
                  </a:cubicBezTo>
                  <a:cubicBezTo>
                    <a:pt x="139" y="15087"/>
                    <a:pt x="180" y="15949"/>
                    <a:pt x="222" y="16765"/>
                  </a:cubicBezTo>
                  <a:cubicBezTo>
                    <a:pt x="265" y="17618"/>
                    <a:pt x="310" y="18420"/>
                    <a:pt x="355" y="19139"/>
                  </a:cubicBezTo>
                  <a:cubicBezTo>
                    <a:pt x="401" y="19927"/>
                    <a:pt x="448" y="20619"/>
                    <a:pt x="484" y="21154"/>
                  </a:cubicBezTo>
                  <a:cubicBezTo>
                    <a:pt x="537" y="21927"/>
                    <a:pt x="572" y="22387"/>
                    <a:pt x="572" y="22387"/>
                  </a:cubicBezTo>
                  <a:cubicBezTo>
                    <a:pt x="1152" y="22433"/>
                    <a:pt x="1729" y="22454"/>
                    <a:pt x="2300" y="22454"/>
                  </a:cubicBezTo>
                  <a:cubicBezTo>
                    <a:pt x="9301" y="22454"/>
                    <a:pt x="15423" y="19287"/>
                    <a:pt x="15423" y="19287"/>
                  </a:cubicBezTo>
                  <a:cubicBezTo>
                    <a:pt x="15308" y="19201"/>
                    <a:pt x="15228" y="18771"/>
                    <a:pt x="15081" y="17942"/>
                  </a:cubicBezTo>
                  <a:cubicBezTo>
                    <a:pt x="14999" y="17486"/>
                    <a:pt x="14897" y="16905"/>
                    <a:pt x="14758" y="16194"/>
                  </a:cubicBezTo>
                  <a:cubicBezTo>
                    <a:pt x="14631" y="15538"/>
                    <a:pt x="14471" y="14767"/>
                    <a:pt x="14266" y="13879"/>
                  </a:cubicBezTo>
                  <a:cubicBezTo>
                    <a:pt x="14063" y="12990"/>
                    <a:pt x="13813" y="11980"/>
                    <a:pt x="13506" y="10845"/>
                  </a:cubicBezTo>
                  <a:cubicBezTo>
                    <a:pt x="13348" y="10249"/>
                    <a:pt x="13169" y="9618"/>
                    <a:pt x="12977" y="8951"/>
                  </a:cubicBezTo>
                  <a:cubicBezTo>
                    <a:pt x="12773" y="8245"/>
                    <a:pt x="12548" y="7500"/>
                    <a:pt x="12303" y="6709"/>
                  </a:cubicBezTo>
                  <a:cubicBezTo>
                    <a:pt x="12286" y="6659"/>
                    <a:pt x="12269" y="6611"/>
                    <a:pt x="12254" y="6559"/>
                  </a:cubicBezTo>
                  <a:cubicBezTo>
                    <a:pt x="12017" y="5820"/>
                    <a:pt x="11759" y="5158"/>
                    <a:pt x="11485" y="4561"/>
                  </a:cubicBezTo>
                  <a:cubicBezTo>
                    <a:pt x="11261" y="4070"/>
                    <a:pt x="11027" y="3625"/>
                    <a:pt x="10785" y="3219"/>
                  </a:cubicBezTo>
                  <a:cubicBezTo>
                    <a:pt x="10396" y="2563"/>
                    <a:pt x="9986" y="2011"/>
                    <a:pt x="9575" y="1550"/>
                  </a:cubicBezTo>
                  <a:cubicBezTo>
                    <a:pt x="8944" y="845"/>
                    <a:pt x="8306" y="348"/>
                    <a:pt x="7712" y="0"/>
                  </a:cubicBezTo>
                  <a:close/>
                </a:path>
              </a:pathLst>
            </a:custGeom>
            <a:solidFill>
              <a:srgbClr val="C49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5122125" y="3287925"/>
              <a:ext cx="236125" cy="255500"/>
            </a:xfrm>
            <a:custGeom>
              <a:rect b="b" l="l" r="r" t="t"/>
              <a:pathLst>
                <a:path extrusionOk="0" h="10220" w="9445">
                  <a:moveTo>
                    <a:pt x="3521" y="0"/>
                  </a:moveTo>
                  <a:cubicBezTo>
                    <a:pt x="2245" y="0"/>
                    <a:pt x="1311" y="828"/>
                    <a:pt x="1311" y="828"/>
                  </a:cubicBezTo>
                  <a:cubicBezTo>
                    <a:pt x="1" y="2480"/>
                    <a:pt x="967" y="9620"/>
                    <a:pt x="967" y="9620"/>
                  </a:cubicBezTo>
                  <a:cubicBezTo>
                    <a:pt x="1307" y="9781"/>
                    <a:pt x="1695" y="9903"/>
                    <a:pt x="2106" y="9995"/>
                  </a:cubicBezTo>
                  <a:cubicBezTo>
                    <a:pt x="2868" y="10161"/>
                    <a:pt x="3720" y="10219"/>
                    <a:pt x="4536" y="10219"/>
                  </a:cubicBezTo>
                  <a:cubicBezTo>
                    <a:pt x="6001" y="10219"/>
                    <a:pt x="7353" y="10032"/>
                    <a:pt x="7875" y="9950"/>
                  </a:cubicBezTo>
                  <a:cubicBezTo>
                    <a:pt x="8021" y="9927"/>
                    <a:pt x="8105" y="9912"/>
                    <a:pt x="8105" y="9912"/>
                  </a:cubicBezTo>
                  <a:cubicBezTo>
                    <a:pt x="9011" y="7531"/>
                    <a:pt x="9444" y="2313"/>
                    <a:pt x="4703" y="250"/>
                  </a:cubicBezTo>
                  <a:cubicBezTo>
                    <a:pt x="4290" y="70"/>
                    <a:pt x="3891" y="0"/>
                    <a:pt x="3521" y="0"/>
                  </a:cubicBezTo>
                  <a:close/>
                </a:path>
              </a:pathLst>
            </a:custGeom>
            <a:solidFill>
              <a:srgbClr val="89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077200" y="3741650"/>
              <a:ext cx="368150" cy="82325"/>
            </a:xfrm>
            <a:custGeom>
              <a:rect b="b" l="l" r="r" t="t"/>
              <a:pathLst>
                <a:path extrusionOk="0" h="3293" w="14726">
                  <a:moveTo>
                    <a:pt x="14662" y="1"/>
                  </a:moveTo>
                  <a:cubicBezTo>
                    <a:pt x="14652" y="1"/>
                    <a:pt x="14643" y="3"/>
                    <a:pt x="14635" y="8"/>
                  </a:cubicBezTo>
                  <a:cubicBezTo>
                    <a:pt x="9514" y="3038"/>
                    <a:pt x="1663" y="3182"/>
                    <a:pt x="270" y="3182"/>
                  </a:cubicBezTo>
                  <a:cubicBezTo>
                    <a:pt x="138" y="3182"/>
                    <a:pt x="64" y="3181"/>
                    <a:pt x="56" y="3180"/>
                  </a:cubicBezTo>
                  <a:cubicBezTo>
                    <a:pt x="25" y="3180"/>
                    <a:pt x="0" y="3206"/>
                    <a:pt x="0" y="3235"/>
                  </a:cubicBezTo>
                  <a:cubicBezTo>
                    <a:pt x="0" y="3265"/>
                    <a:pt x="24" y="3291"/>
                    <a:pt x="54" y="3291"/>
                  </a:cubicBezTo>
                  <a:cubicBezTo>
                    <a:pt x="61" y="3291"/>
                    <a:pt x="132" y="3293"/>
                    <a:pt x="257" y="3293"/>
                  </a:cubicBezTo>
                  <a:cubicBezTo>
                    <a:pt x="1124" y="3293"/>
                    <a:pt x="4620" y="3237"/>
                    <a:pt x="8376" y="2420"/>
                  </a:cubicBezTo>
                  <a:cubicBezTo>
                    <a:pt x="10546" y="1946"/>
                    <a:pt x="12803" y="1221"/>
                    <a:pt x="14691" y="102"/>
                  </a:cubicBezTo>
                  <a:cubicBezTo>
                    <a:pt x="14718" y="87"/>
                    <a:pt x="14726" y="53"/>
                    <a:pt x="14711" y="28"/>
                  </a:cubicBezTo>
                  <a:cubicBezTo>
                    <a:pt x="14699" y="10"/>
                    <a:pt x="14680" y="1"/>
                    <a:pt x="14662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5106950" y="3641800"/>
              <a:ext cx="199150" cy="122050"/>
            </a:xfrm>
            <a:custGeom>
              <a:rect b="b" l="l" r="r" t="t"/>
              <a:pathLst>
                <a:path extrusionOk="0" h="4882" w="7966">
                  <a:moveTo>
                    <a:pt x="64" y="1"/>
                  </a:moveTo>
                  <a:cubicBezTo>
                    <a:pt x="53" y="1"/>
                    <a:pt x="41" y="5"/>
                    <a:pt x="32" y="13"/>
                  </a:cubicBezTo>
                  <a:cubicBezTo>
                    <a:pt x="6" y="31"/>
                    <a:pt x="1" y="65"/>
                    <a:pt x="20" y="90"/>
                  </a:cubicBezTo>
                  <a:cubicBezTo>
                    <a:pt x="1928" y="2595"/>
                    <a:pt x="4800" y="4340"/>
                    <a:pt x="7900" y="4880"/>
                  </a:cubicBezTo>
                  <a:cubicBezTo>
                    <a:pt x="7904" y="4881"/>
                    <a:pt x="7907" y="4881"/>
                    <a:pt x="7911" y="4881"/>
                  </a:cubicBezTo>
                  <a:cubicBezTo>
                    <a:pt x="7914" y="4881"/>
                    <a:pt x="7918" y="4881"/>
                    <a:pt x="7921" y="4880"/>
                  </a:cubicBezTo>
                  <a:cubicBezTo>
                    <a:pt x="7942" y="4875"/>
                    <a:pt x="7960" y="4858"/>
                    <a:pt x="7963" y="4835"/>
                  </a:cubicBezTo>
                  <a:cubicBezTo>
                    <a:pt x="7966" y="4805"/>
                    <a:pt x="7948" y="4777"/>
                    <a:pt x="7918" y="4772"/>
                  </a:cubicBezTo>
                  <a:cubicBezTo>
                    <a:pt x="4844" y="4237"/>
                    <a:pt x="1998" y="2508"/>
                    <a:pt x="109" y="23"/>
                  </a:cubicBezTo>
                  <a:cubicBezTo>
                    <a:pt x="97" y="9"/>
                    <a:pt x="81" y="1"/>
                    <a:pt x="64" y="1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5202100" y="3630000"/>
              <a:ext cx="91150" cy="90425"/>
            </a:xfrm>
            <a:custGeom>
              <a:rect b="b" l="l" r="r" t="t"/>
              <a:pathLst>
                <a:path extrusionOk="0" h="3617" w="3646">
                  <a:moveTo>
                    <a:pt x="63" y="0"/>
                  </a:moveTo>
                  <a:cubicBezTo>
                    <a:pt x="52" y="0"/>
                    <a:pt x="42" y="3"/>
                    <a:pt x="33" y="9"/>
                  </a:cubicBezTo>
                  <a:cubicBezTo>
                    <a:pt x="8" y="28"/>
                    <a:pt x="1" y="63"/>
                    <a:pt x="19" y="87"/>
                  </a:cubicBezTo>
                  <a:cubicBezTo>
                    <a:pt x="954" y="1458"/>
                    <a:pt x="2177" y="2675"/>
                    <a:pt x="3551" y="3606"/>
                  </a:cubicBezTo>
                  <a:cubicBezTo>
                    <a:pt x="3560" y="3613"/>
                    <a:pt x="3571" y="3616"/>
                    <a:pt x="3582" y="3616"/>
                  </a:cubicBezTo>
                  <a:cubicBezTo>
                    <a:pt x="3586" y="3616"/>
                    <a:pt x="3590" y="3616"/>
                    <a:pt x="3593" y="3615"/>
                  </a:cubicBezTo>
                  <a:cubicBezTo>
                    <a:pt x="3607" y="3612"/>
                    <a:pt x="3619" y="3605"/>
                    <a:pt x="3627" y="3590"/>
                  </a:cubicBezTo>
                  <a:cubicBezTo>
                    <a:pt x="3645" y="3564"/>
                    <a:pt x="3638" y="3531"/>
                    <a:pt x="3614" y="3514"/>
                  </a:cubicBezTo>
                  <a:cubicBezTo>
                    <a:pt x="2250" y="2590"/>
                    <a:pt x="1038" y="1384"/>
                    <a:pt x="110" y="23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rgbClr val="151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086550" y="3257075"/>
              <a:ext cx="111450" cy="60950"/>
            </a:xfrm>
            <a:custGeom>
              <a:rect b="b" l="l" r="r" t="t"/>
              <a:pathLst>
                <a:path extrusionOk="0" h="2438" w="4458">
                  <a:moveTo>
                    <a:pt x="4067" y="0"/>
                  </a:moveTo>
                  <a:cubicBezTo>
                    <a:pt x="2864" y="863"/>
                    <a:pt x="1474" y="1478"/>
                    <a:pt x="1" y="1826"/>
                  </a:cubicBezTo>
                  <a:lnTo>
                    <a:pt x="358" y="2437"/>
                  </a:lnTo>
                  <a:cubicBezTo>
                    <a:pt x="1972" y="2115"/>
                    <a:pt x="3484" y="1372"/>
                    <a:pt x="4457" y="809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056800" y="3198875"/>
              <a:ext cx="131450" cy="103900"/>
            </a:xfrm>
            <a:custGeom>
              <a:rect b="b" l="l" r="r" t="t"/>
              <a:pathLst>
                <a:path extrusionOk="0" h="4156" w="5258">
                  <a:moveTo>
                    <a:pt x="4136" y="0"/>
                  </a:moveTo>
                  <a:lnTo>
                    <a:pt x="0" y="2129"/>
                  </a:lnTo>
                  <a:lnTo>
                    <a:pt x="823" y="3527"/>
                  </a:lnTo>
                  <a:lnTo>
                    <a:pt x="1191" y="4155"/>
                  </a:lnTo>
                  <a:cubicBezTo>
                    <a:pt x="2664" y="3806"/>
                    <a:pt x="4057" y="3193"/>
                    <a:pt x="5257" y="2331"/>
                  </a:cubicBezTo>
                  <a:lnTo>
                    <a:pt x="4729" y="1233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rgbClr val="A759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4889850" y="3616700"/>
              <a:ext cx="43850" cy="495550"/>
            </a:xfrm>
            <a:custGeom>
              <a:rect b="b" l="l" r="r" t="t"/>
              <a:pathLst>
                <a:path extrusionOk="0" h="19822" w="1754">
                  <a:moveTo>
                    <a:pt x="707" y="0"/>
                  </a:moveTo>
                  <a:lnTo>
                    <a:pt x="0" y="59"/>
                  </a:lnTo>
                  <a:cubicBezTo>
                    <a:pt x="1039" y="12270"/>
                    <a:pt x="13" y="19647"/>
                    <a:pt x="2" y="19720"/>
                  </a:cubicBezTo>
                  <a:lnTo>
                    <a:pt x="703" y="19822"/>
                  </a:lnTo>
                  <a:cubicBezTo>
                    <a:pt x="714" y="19746"/>
                    <a:pt x="1753" y="12298"/>
                    <a:pt x="707" y="0"/>
                  </a:cubicBezTo>
                  <a:close/>
                </a:path>
              </a:pathLst>
            </a:custGeom>
            <a:solidFill>
              <a:srgbClr val="835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4572850" y="4096050"/>
              <a:ext cx="632575" cy="196700"/>
            </a:xfrm>
            <a:custGeom>
              <a:rect b="b" l="l" r="r" t="t"/>
              <a:pathLst>
                <a:path extrusionOk="0" h="7868" w="25303">
                  <a:moveTo>
                    <a:pt x="13482" y="0"/>
                  </a:moveTo>
                  <a:cubicBezTo>
                    <a:pt x="12830" y="0"/>
                    <a:pt x="12119" y="49"/>
                    <a:pt x="11340" y="157"/>
                  </a:cubicBezTo>
                  <a:cubicBezTo>
                    <a:pt x="6117" y="881"/>
                    <a:pt x="4903" y="2972"/>
                    <a:pt x="3133" y="4469"/>
                  </a:cubicBezTo>
                  <a:cubicBezTo>
                    <a:pt x="2473" y="5029"/>
                    <a:pt x="0" y="6295"/>
                    <a:pt x="995" y="7190"/>
                  </a:cubicBezTo>
                  <a:cubicBezTo>
                    <a:pt x="1429" y="7582"/>
                    <a:pt x="2892" y="7659"/>
                    <a:pt x="4891" y="7659"/>
                  </a:cubicBezTo>
                  <a:cubicBezTo>
                    <a:pt x="6199" y="7659"/>
                    <a:pt x="7736" y="7626"/>
                    <a:pt x="9365" y="7626"/>
                  </a:cubicBezTo>
                  <a:cubicBezTo>
                    <a:pt x="10939" y="7626"/>
                    <a:pt x="12598" y="7657"/>
                    <a:pt x="14219" y="7779"/>
                  </a:cubicBezTo>
                  <a:cubicBezTo>
                    <a:pt x="15049" y="7841"/>
                    <a:pt x="15867" y="7867"/>
                    <a:pt x="16659" y="7867"/>
                  </a:cubicBezTo>
                  <a:cubicBezTo>
                    <a:pt x="21455" y="7867"/>
                    <a:pt x="25303" y="6891"/>
                    <a:pt x="25303" y="6891"/>
                  </a:cubicBezTo>
                  <a:cubicBezTo>
                    <a:pt x="25303" y="6891"/>
                    <a:pt x="22818" y="4356"/>
                    <a:pt x="20763" y="2859"/>
                  </a:cubicBezTo>
                  <a:cubicBezTo>
                    <a:pt x="19015" y="1588"/>
                    <a:pt x="17200" y="0"/>
                    <a:pt x="13482" y="0"/>
                  </a:cubicBezTo>
                  <a:close/>
                </a:path>
              </a:pathLst>
            </a:custGeom>
            <a:solidFill>
              <a:srgbClr val="835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4662550" y="3227375"/>
              <a:ext cx="347525" cy="405950"/>
            </a:xfrm>
            <a:custGeom>
              <a:rect b="b" l="l" r="r" t="t"/>
              <a:pathLst>
                <a:path extrusionOk="0" h="16238" w="13901">
                  <a:moveTo>
                    <a:pt x="2479" y="0"/>
                  </a:moveTo>
                  <a:cubicBezTo>
                    <a:pt x="2351" y="0"/>
                    <a:pt x="2254" y="32"/>
                    <a:pt x="2194" y="101"/>
                  </a:cubicBezTo>
                  <a:cubicBezTo>
                    <a:pt x="1520" y="882"/>
                    <a:pt x="2147" y="2203"/>
                    <a:pt x="2147" y="2203"/>
                  </a:cubicBezTo>
                  <a:cubicBezTo>
                    <a:pt x="1696" y="2043"/>
                    <a:pt x="1335" y="1971"/>
                    <a:pt x="1050" y="1971"/>
                  </a:cubicBezTo>
                  <a:cubicBezTo>
                    <a:pt x="128" y="1971"/>
                    <a:pt x="1" y="2715"/>
                    <a:pt x="209" y="3585"/>
                  </a:cubicBezTo>
                  <a:cubicBezTo>
                    <a:pt x="481" y="4725"/>
                    <a:pt x="2580" y="8491"/>
                    <a:pt x="2837" y="8684"/>
                  </a:cubicBezTo>
                  <a:cubicBezTo>
                    <a:pt x="2945" y="8765"/>
                    <a:pt x="3278" y="8789"/>
                    <a:pt x="3626" y="8789"/>
                  </a:cubicBezTo>
                  <a:cubicBezTo>
                    <a:pt x="4101" y="8789"/>
                    <a:pt x="4603" y="8745"/>
                    <a:pt x="4603" y="8745"/>
                  </a:cubicBezTo>
                  <a:lnTo>
                    <a:pt x="4603" y="8745"/>
                  </a:lnTo>
                  <a:cubicBezTo>
                    <a:pt x="4603" y="8745"/>
                    <a:pt x="4200" y="9062"/>
                    <a:pt x="3699" y="9390"/>
                  </a:cubicBezTo>
                  <a:cubicBezTo>
                    <a:pt x="3197" y="9718"/>
                    <a:pt x="3336" y="10714"/>
                    <a:pt x="5491" y="13465"/>
                  </a:cubicBezTo>
                  <a:cubicBezTo>
                    <a:pt x="7648" y="16218"/>
                    <a:pt x="9430" y="16238"/>
                    <a:pt x="9430" y="16238"/>
                  </a:cubicBezTo>
                  <a:cubicBezTo>
                    <a:pt x="10049" y="16095"/>
                    <a:pt x="12128" y="14721"/>
                    <a:pt x="13013" y="13505"/>
                  </a:cubicBezTo>
                  <a:cubicBezTo>
                    <a:pt x="13901" y="12286"/>
                    <a:pt x="11968" y="9195"/>
                    <a:pt x="10957" y="8139"/>
                  </a:cubicBezTo>
                  <a:cubicBezTo>
                    <a:pt x="9948" y="7084"/>
                    <a:pt x="9533" y="5206"/>
                    <a:pt x="8972" y="4945"/>
                  </a:cubicBezTo>
                  <a:cubicBezTo>
                    <a:pt x="8909" y="4916"/>
                    <a:pt x="8848" y="4903"/>
                    <a:pt x="8788" y="4903"/>
                  </a:cubicBezTo>
                  <a:cubicBezTo>
                    <a:pt x="8308" y="4903"/>
                    <a:pt x="7921" y="5723"/>
                    <a:pt x="7921" y="5723"/>
                  </a:cubicBezTo>
                  <a:cubicBezTo>
                    <a:pt x="7921" y="5723"/>
                    <a:pt x="8209" y="4844"/>
                    <a:pt x="8270" y="4066"/>
                  </a:cubicBezTo>
                  <a:cubicBezTo>
                    <a:pt x="8325" y="3356"/>
                    <a:pt x="3793" y="0"/>
                    <a:pt x="2479" y="0"/>
                  </a:cubicBezTo>
                  <a:close/>
                </a:path>
              </a:pathLst>
            </a:custGeom>
            <a:solidFill>
              <a:srgbClr val="5B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4714725" y="3281025"/>
              <a:ext cx="204175" cy="489925"/>
            </a:xfrm>
            <a:custGeom>
              <a:rect b="b" l="l" r="r" t="t"/>
              <a:pathLst>
                <a:path extrusionOk="0" h="19597" w="8167">
                  <a:moveTo>
                    <a:pt x="61" y="1"/>
                  </a:moveTo>
                  <a:cubicBezTo>
                    <a:pt x="46" y="1"/>
                    <a:pt x="32" y="7"/>
                    <a:pt x="22" y="21"/>
                  </a:cubicBezTo>
                  <a:cubicBezTo>
                    <a:pt x="1" y="43"/>
                    <a:pt x="2" y="78"/>
                    <a:pt x="25" y="100"/>
                  </a:cubicBezTo>
                  <a:lnTo>
                    <a:pt x="26" y="101"/>
                  </a:lnTo>
                  <a:cubicBezTo>
                    <a:pt x="1355" y="1317"/>
                    <a:pt x="2596" y="2631"/>
                    <a:pt x="3717" y="4037"/>
                  </a:cubicBezTo>
                  <a:cubicBezTo>
                    <a:pt x="4826" y="5444"/>
                    <a:pt x="5844" y="6961"/>
                    <a:pt x="6298" y="8694"/>
                  </a:cubicBezTo>
                  <a:cubicBezTo>
                    <a:pt x="6784" y="10416"/>
                    <a:pt x="7056" y="12202"/>
                    <a:pt x="7266" y="13987"/>
                  </a:cubicBezTo>
                  <a:cubicBezTo>
                    <a:pt x="7475" y="15772"/>
                    <a:pt x="7612" y="17571"/>
                    <a:pt x="7688" y="19365"/>
                  </a:cubicBezTo>
                  <a:lnTo>
                    <a:pt x="7688" y="19369"/>
                  </a:lnTo>
                  <a:lnTo>
                    <a:pt x="7688" y="19373"/>
                  </a:lnTo>
                  <a:cubicBezTo>
                    <a:pt x="7695" y="19501"/>
                    <a:pt x="7801" y="19596"/>
                    <a:pt x="7927" y="19596"/>
                  </a:cubicBezTo>
                  <a:cubicBezTo>
                    <a:pt x="7931" y="19596"/>
                    <a:pt x="7934" y="19596"/>
                    <a:pt x="7938" y="19596"/>
                  </a:cubicBezTo>
                  <a:cubicBezTo>
                    <a:pt x="8068" y="19589"/>
                    <a:pt x="8166" y="19475"/>
                    <a:pt x="8159" y="19346"/>
                  </a:cubicBezTo>
                  <a:cubicBezTo>
                    <a:pt x="8053" y="17536"/>
                    <a:pt x="7884" y="15735"/>
                    <a:pt x="7645" y="13940"/>
                  </a:cubicBezTo>
                  <a:cubicBezTo>
                    <a:pt x="7401" y="12147"/>
                    <a:pt x="7099" y="10356"/>
                    <a:pt x="6578" y="8612"/>
                  </a:cubicBezTo>
                  <a:cubicBezTo>
                    <a:pt x="6521" y="8391"/>
                    <a:pt x="6434" y="8178"/>
                    <a:pt x="6360" y="7964"/>
                  </a:cubicBezTo>
                  <a:lnTo>
                    <a:pt x="6244" y="7641"/>
                  </a:lnTo>
                  <a:cubicBezTo>
                    <a:pt x="6206" y="7532"/>
                    <a:pt x="6151" y="7431"/>
                    <a:pt x="6105" y="7326"/>
                  </a:cubicBezTo>
                  <a:cubicBezTo>
                    <a:pt x="5927" y="6901"/>
                    <a:pt x="5698" y="6505"/>
                    <a:pt x="5464" y="6115"/>
                  </a:cubicBezTo>
                  <a:cubicBezTo>
                    <a:pt x="4989" y="5337"/>
                    <a:pt x="4446" y="4609"/>
                    <a:pt x="3872" y="3908"/>
                  </a:cubicBezTo>
                  <a:cubicBezTo>
                    <a:pt x="2720" y="2511"/>
                    <a:pt x="1453" y="1214"/>
                    <a:pt x="99" y="15"/>
                  </a:cubicBezTo>
                  <a:cubicBezTo>
                    <a:pt x="88" y="6"/>
                    <a:pt x="74" y="1"/>
                    <a:pt x="61" y="1"/>
                  </a:cubicBezTo>
                  <a:close/>
                </a:path>
              </a:pathLst>
            </a:custGeom>
            <a:solidFill>
              <a:srgbClr val="3855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4889350" y="3417675"/>
              <a:ext cx="313850" cy="263225"/>
            </a:xfrm>
            <a:custGeom>
              <a:rect b="b" l="l" r="r" t="t"/>
              <a:pathLst>
                <a:path extrusionOk="0" h="10529" w="12554">
                  <a:moveTo>
                    <a:pt x="10901" y="1"/>
                  </a:moveTo>
                  <a:cubicBezTo>
                    <a:pt x="9550" y="1"/>
                    <a:pt x="6141" y="1249"/>
                    <a:pt x="6032" y="1738"/>
                  </a:cubicBezTo>
                  <a:cubicBezTo>
                    <a:pt x="5902" y="2329"/>
                    <a:pt x="5916" y="3045"/>
                    <a:pt x="5916" y="3045"/>
                  </a:cubicBezTo>
                  <a:cubicBezTo>
                    <a:pt x="5916" y="3045"/>
                    <a:pt x="5796" y="2228"/>
                    <a:pt x="5365" y="2228"/>
                  </a:cubicBezTo>
                  <a:cubicBezTo>
                    <a:pt x="5348" y="2228"/>
                    <a:pt x="5331" y="2229"/>
                    <a:pt x="5314" y="2231"/>
                  </a:cubicBezTo>
                  <a:cubicBezTo>
                    <a:pt x="4840" y="2297"/>
                    <a:pt x="4107" y="3593"/>
                    <a:pt x="3119" y="4147"/>
                  </a:cubicBezTo>
                  <a:cubicBezTo>
                    <a:pt x="2131" y="4701"/>
                    <a:pt x="1" y="6552"/>
                    <a:pt x="382" y="7653"/>
                  </a:cubicBezTo>
                  <a:cubicBezTo>
                    <a:pt x="763" y="8749"/>
                    <a:pt x="1990" y="10240"/>
                    <a:pt x="2417" y="10485"/>
                  </a:cubicBezTo>
                  <a:cubicBezTo>
                    <a:pt x="2417" y="10485"/>
                    <a:pt x="2565" y="10529"/>
                    <a:pt x="2844" y="10529"/>
                  </a:cubicBezTo>
                  <a:cubicBezTo>
                    <a:pt x="3401" y="10529"/>
                    <a:pt x="4483" y="10356"/>
                    <a:pt x="5960" y="9324"/>
                  </a:cubicBezTo>
                  <a:cubicBezTo>
                    <a:pt x="8180" y="7775"/>
                    <a:pt x="8507" y="7071"/>
                    <a:pt x="8211" y="6714"/>
                  </a:cubicBezTo>
                  <a:cubicBezTo>
                    <a:pt x="7914" y="6358"/>
                    <a:pt x="7687" y="6033"/>
                    <a:pt x="7687" y="6033"/>
                  </a:cubicBezTo>
                  <a:lnTo>
                    <a:pt x="7687" y="6033"/>
                  </a:lnTo>
                  <a:cubicBezTo>
                    <a:pt x="7687" y="6033"/>
                    <a:pt x="8595" y="6400"/>
                    <a:pt x="8930" y="6400"/>
                  </a:cubicBezTo>
                  <a:cubicBezTo>
                    <a:pt x="8962" y="6400"/>
                    <a:pt x="8989" y="6396"/>
                    <a:pt x="9009" y="6389"/>
                  </a:cubicBezTo>
                  <a:cubicBezTo>
                    <a:pt x="9242" y="6305"/>
                    <a:pt x="11648" y="3991"/>
                    <a:pt x="12110" y="3209"/>
                  </a:cubicBezTo>
                  <a:cubicBezTo>
                    <a:pt x="12549" y="2463"/>
                    <a:pt x="12553" y="1743"/>
                    <a:pt x="11189" y="1743"/>
                  </a:cubicBezTo>
                  <a:cubicBezTo>
                    <a:pt x="11125" y="1743"/>
                    <a:pt x="11057" y="1744"/>
                    <a:pt x="10986" y="1747"/>
                  </a:cubicBezTo>
                  <a:cubicBezTo>
                    <a:pt x="10986" y="1747"/>
                    <a:pt x="11751" y="909"/>
                    <a:pt x="11428" y="180"/>
                  </a:cubicBezTo>
                  <a:cubicBezTo>
                    <a:pt x="11373" y="54"/>
                    <a:pt x="11181" y="1"/>
                    <a:pt x="10901" y="1"/>
                  </a:cubicBezTo>
                  <a:close/>
                </a:path>
              </a:pathLst>
            </a:custGeom>
            <a:solidFill>
              <a:srgbClr val="3855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4904050" y="3460225"/>
              <a:ext cx="261200" cy="318375"/>
            </a:xfrm>
            <a:custGeom>
              <a:rect b="b" l="l" r="r" t="t"/>
              <a:pathLst>
                <a:path extrusionOk="0" h="12735" w="10448">
                  <a:moveTo>
                    <a:pt x="10398" y="0"/>
                  </a:moveTo>
                  <a:cubicBezTo>
                    <a:pt x="10392" y="0"/>
                    <a:pt x="10386" y="2"/>
                    <a:pt x="10380" y="5"/>
                  </a:cubicBezTo>
                  <a:cubicBezTo>
                    <a:pt x="9107" y="585"/>
                    <a:pt x="7876" y="1258"/>
                    <a:pt x="6705" y="2031"/>
                  </a:cubicBezTo>
                  <a:cubicBezTo>
                    <a:pt x="6121" y="2418"/>
                    <a:pt x="5553" y="2836"/>
                    <a:pt x="5027" y="3303"/>
                  </a:cubicBezTo>
                  <a:cubicBezTo>
                    <a:pt x="4490" y="3762"/>
                    <a:pt x="4030" y="4316"/>
                    <a:pt x="3638" y="4898"/>
                  </a:cubicBezTo>
                  <a:cubicBezTo>
                    <a:pt x="2855" y="6070"/>
                    <a:pt x="2226" y="7328"/>
                    <a:pt x="1641" y="8601"/>
                  </a:cubicBezTo>
                  <a:cubicBezTo>
                    <a:pt x="1058" y="9877"/>
                    <a:pt x="525" y="11170"/>
                    <a:pt x="35" y="12487"/>
                  </a:cubicBezTo>
                  <a:cubicBezTo>
                    <a:pt x="34" y="12488"/>
                    <a:pt x="34" y="12491"/>
                    <a:pt x="34" y="12491"/>
                  </a:cubicBezTo>
                  <a:cubicBezTo>
                    <a:pt x="0" y="12585"/>
                    <a:pt x="51" y="12690"/>
                    <a:pt x="146" y="12724"/>
                  </a:cubicBezTo>
                  <a:cubicBezTo>
                    <a:pt x="166" y="12731"/>
                    <a:pt x="186" y="12734"/>
                    <a:pt x="205" y="12734"/>
                  </a:cubicBezTo>
                  <a:cubicBezTo>
                    <a:pt x="281" y="12734"/>
                    <a:pt x="352" y="12686"/>
                    <a:pt x="379" y="12612"/>
                  </a:cubicBezTo>
                  <a:lnTo>
                    <a:pt x="380" y="12607"/>
                  </a:lnTo>
                  <a:cubicBezTo>
                    <a:pt x="843" y="11299"/>
                    <a:pt x="1352" y="9996"/>
                    <a:pt x="1910" y="8722"/>
                  </a:cubicBezTo>
                  <a:cubicBezTo>
                    <a:pt x="2471" y="7447"/>
                    <a:pt x="3077" y="6188"/>
                    <a:pt x="3827" y="5021"/>
                  </a:cubicBezTo>
                  <a:cubicBezTo>
                    <a:pt x="4556" y="3842"/>
                    <a:pt x="5652" y="2950"/>
                    <a:pt x="6793" y="2159"/>
                  </a:cubicBezTo>
                  <a:cubicBezTo>
                    <a:pt x="7940" y="1373"/>
                    <a:pt x="9157" y="679"/>
                    <a:pt x="10415" y="82"/>
                  </a:cubicBezTo>
                  <a:cubicBezTo>
                    <a:pt x="10439" y="71"/>
                    <a:pt x="10447" y="45"/>
                    <a:pt x="10439" y="26"/>
                  </a:cubicBezTo>
                  <a:cubicBezTo>
                    <a:pt x="10431" y="10"/>
                    <a:pt x="10414" y="0"/>
                    <a:pt x="10398" y="0"/>
                  </a:cubicBezTo>
                  <a:close/>
                </a:path>
              </a:pathLst>
            </a:custGeom>
            <a:solidFill>
              <a:srgbClr val="5B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4639775" y="3640750"/>
              <a:ext cx="275450" cy="235200"/>
            </a:xfrm>
            <a:custGeom>
              <a:rect b="b" l="l" r="r" t="t"/>
              <a:pathLst>
                <a:path extrusionOk="0" h="9408" w="11018">
                  <a:moveTo>
                    <a:pt x="91" y="0"/>
                  </a:moveTo>
                  <a:cubicBezTo>
                    <a:pt x="54" y="0"/>
                    <a:pt x="19" y="26"/>
                    <a:pt x="12" y="63"/>
                  </a:cubicBezTo>
                  <a:cubicBezTo>
                    <a:pt x="1" y="105"/>
                    <a:pt x="29" y="149"/>
                    <a:pt x="71" y="159"/>
                  </a:cubicBezTo>
                  <a:lnTo>
                    <a:pt x="72" y="159"/>
                  </a:lnTo>
                  <a:cubicBezTo>
                    <a:pt x="1256" y="421"/>
                    <a:pt x="2407" y="822"/>
                    <a:pt x="3482" y="1376"/>
                  </a:cubicBezTo>
                  <a:cubicBezTo>
                    <a:pt x="4020" y="1649"/>
                    <a:pt x="4536" y="1969"/>
                    <a:pt x="5035" y="2307"/>
                  </a:cubicBezTo>
                  <a:cubicBezTo>
                    <a:pt x="5530" y="2652"/>
                    <a:pt x="6002" y="3029"/>
                    <a:pt x="6455" y="3429"/>
                  </a:cubicBezTo>
                  <a:cubicBezTo>
                    <a:pt x="7353" y="4237"/>
                    <a:pt x="8156" y="5147"/>
                    <a:pt x="8856" y="6130"/>
                  </a:cubicBezTo>
                  <a:cubicBezTo>
                    <a:pt x="9205" y="6623"/>
                    <a:pt x="9528" y="7132"/>
                    <a:pt x="9822" y="7658"/>
                  </a:cubicBezTo>
                  <a:cubicBezTo>
                    <a:pt x="10117" y="8181"/>
                    <a:pt x="10390" y="8728"/>
                    <a:pt x="10605" y="9275"/>
                  </a:cubicBezTo>
                  <a:lnTo>
                    <a:pt x="10608" y="9282"/>
                  </a:lnTo>
                  <a:lnTo>
                    <a:pt x="10608" y="9283"/>
                  </a:lnTo>
                  <a:cubicBezTo>
                    <a:pt x="10640" y="9361"/>
                    <a:pt x="10713" y="9407"/>
                    <a:pt x="10792" y="9407"/>
                  </a:cubicBezTo>
                  <a:cubicBezTo>
                    <a:pt x="10817" y="9407"/>
                    <a:pt x="10842" y="9403"/>
                    <a:pt x="10867" y="9393"/>
                  </a:cubicBezTo>
                  <a:cubicBezTo>
                    <a:pt x="10969" y="9351"/>
                    <a:pt x="11017" y="9234"/>
                    <a:pt x="10975" y="9133"/>
                  </a:cubicBezTo>
                  <a:cubicBezTo>
                    <a:pt x="10735" y="8547"/>
                    <a:pt x="10452" y="8007"/>
                    <a:pt x="10141" y="7473"/>
                  </a:cubicBezTo>
                  <a:cubicBezTo>
                    <a:pt x="9831" y="6942"/>
                    <a:pt x="9494" y="6427"/>
                    <a:pt x="9130" y="5931"/>
                  </a:cubicBezTo>
                  <a:cubicBezTo>
                    <a:pt x="8400" y="4941"/>
                    <a:pt x="7566" y="4026"/>
                    <a:pt x="6639" y="3218"/>
                  </a:cubicBezTo>
                  <a:cubicBezTo>
                    <a:pt x="6172" y="2819"/>
                    <a:pt x="5684" y="2444"/>
                    <a:pt x="5175" y="2101"/>
                  </a:cubicBezTo>
                  <a:cubicBezTo>
                    <a:pt x="4660" y="1766"/>
                    <a:pt x="4132" y="1450"/>
                    <a:pt x="3581" y="1179"/>
                  </a:cubicBezTo>
                  <a:cubicBezTo>
                    <a:pt x="2480" y="635"/>
                    <a:pt x="1305" y="247"/>
                    <a:pt x="104" y="2"/>
                  </a:cubicBezTo>
                  <a:cubicBezTo>
                    <a:pt x="100" y="1"/>
                    <a:pt x="95" y="0"/>
                    <a:pt x="91" y="0"/>
                  </a:cubicBezTo>
                  <a:close/>
                </a:path>
              </a:pathLst>
            </a:custGeom>
            <a:solidFill>
              <a:srgbClr val="5B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4590625" y="3560025"/>
              <a:ext cx="250325" cy="176950"/>
            </a:xfrm>
            <a:custGeom>
              <a:rect b="b" l="l" r="r" t="t"/>
              <a:pathLst>
                <a:path extrusionOk="0" h="7078" w="10013">
                  <a:moveTo>
                    <a:pt x="4383" y="1"/>
                  </a:moveTo>
                  <a:cubicBezTo>
                    <a:pt x="3816" y="1"/>
                    <a:pt x="3312" y="110"/>
                    <a:pt x="3223" y="338"/>
                  </a:cubicBezTo>
                  <a:cubicBezTo>
                    <a:pt x="3080" y="706"/>
                    <a:pt x="3386" y="1478"/>
                    <a:pt x="3386" y="1478"/>
                  </a:cubicBezTo>
                  <a:cubicBezTo>
                    <a:pt x="3386" y="1478"/>
                    <a:pt x="2862" y="460"/>
                    <a:pt x="2423" y="460"/>
                  </a:cubicBezTo>
                  <a:cubicBezTo>
                    <a:pt x="2401" y="460"/>
                    <a:pt x="2379" y="463"/>
                    <a:pt x="2358" y="468"/>
                  </a:cubicBezTo>
                  <a:cubicBezTo>
                    <a:pt x="1906" y="580"/>
                    <a:pt x="0" y="1239"/>
                    <a:pt x="254" y="1748"/>
                  </a:cubicBezTo>
                  <a:cubicBezTo>
                    <a:pt x="508" y="2256"/>
                    <a:pt x="1840" y="2485"/>
                    <a:pt x="2759" y="2719"/>
                  </a:cubicBezTo>
                  <a:cubicBezTo>
                    <a:pt x="3677" y="2954"/>
                    <a:pt x="6562" y="3524"/>
                    <a:pt x="9451" y="7077"/>
                  </a:cubicBezTo>
                  <a:cubicBezTo>
                    <a:pt x="9451" y="7077"/>
                    <a:pt x="10013" y="4925"/>
                    <a:pt x="9326" y="3404"/>
                  </a:cubicBezTo>
                  <a:cubicBezTo>
                    <a:pt x="8639" y="1884"/>
                    <a:pt x="6272" y="346"/>
                    <a:pt x="5443" y="129"/>
                  </a:cubicBezTo>
                  <a:cubicBezTo>
                    <a:pt x="5123" y="44"/>
                    <a:pt x="4741" y="1"/>
                    <a:pt x="4383" y="1"/>
                  </a:cubicBezTo>
                  <a:close/>
                </a:path>
              </a:pathLst>
            </a:custGeom>
            <a:solidFill>
              <a:srgbClr val="5B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569900" y="3576275"/>
              <a:ext cx="291925" cy="186675"/>
            </a:xfrm>
            <a:custGeom>
              <a:rect b="b" l="l" r="r" t="t"/>
              <a:pathLst>
                <a:path extrusionOk="0" h="7467" w="11677">
                  <a:moveTo>
                    <a:pt x="5012" y="0"/>
                  </a:moveTo>
                  <a:cubicBezTo>
                    <a:pt x="4379" y="0"/>
                    <a:pt x="3829" y="108"/>
                    <a:pt x="3732" y="337"/>
                  </a:cubicBezTo>
                  <a:cubicBezTo>
                    <a:pt x="3571" y="721"/>
                    <a:pt x="3934" y="1533"/>
                    <a:pt x="3934" y="1533"/>
                  </a:cubicBezTo>
                  <a:cubicBezTo>
                    <a:pt x="3934" y="1533"/>
                    <a:pt x="3309" y="456"/>
                    <a:pt x="2798" y="456"/>
                  </a:cubicBezTo>
                  <a:cubicBezTo>
                    <a:pt x="2775" y="456"/>
                    <a:pt x="2751" y="458"/>
                    <a:pt x="2728" y="463"/>
                  </a:cubicBezTo>
                  <a:cubicBezTo>
                    <a:pt x="2205" y="574"/>
                    <a:pt x="1" y="1240"/>
                    <a:pt x="302" y="1776"/>
                  </a:cubicBezTo>
                  <a:cubicBezTo>
                    <a:pt x="605" y="2313"/>
                    <a:pt x="2153" y="2567"/>
                    <a:pt x="3222" y="2825"/>
                  </a:cubicBezTo>
                  <a:cubicBezTo>
                    <a:pt x="4293" y="3081"/>
                    <a:pt x="7648" y="3712"/>
                    <a:pt x="11048" y="7466"/>
                  </a:cubicBezTo>
                  <a:cubicBezTo>
                    <a:pt x="11048" y="7466"/>
                    <a:pt x="11676" y="5221"/>
                    <a:pt x="10857" y="3624"/>
                  </a:cubicBezTo>
                  <a:cubicBezTo>
                    <a:pt x="10038" y="2027"/>
                    <a:pt x="7273" y="386"/>
                    <a:pt x="6307" y="148"/>
                  </a:cubicBezTo>
                  <a:cubicBezTo>
                    <a:pt x="5915" y="51"/>
                    <a:pt x="5444" y="0"/>
                    <a:pt x="5012" y="0"/>
                  </a:cubicBezTo>
                  <a:close/>
                </a:path>
              </a:pathLst>
            </a:custGeom>
            <a:solidFill>
              <a:srgbClr val="3855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902875" y="3922250"/>
              <a:ext cx="157175" cy="149425"/>
            </a:xfrm>
            <a:custGeom>
              <a:rect b="b" l="l" r="r" t="t"/>
              <a:pathLst>
                <a:path extrusionOk="0" h="5977" w="6287">
                  <a:moveTo>
                    <a:pt x="6232" y="0"/>
                  </a:moveTo>
                  <a:cubicBezTo>
                    <a:pt x="6228" y="0"/>
                    <a:pt x="6223" y="1"/>
                    <a:pt x="6219" y="2"/>
                  </a:cubicBezTo>
                  <a:cubicBezTo>
                    <a:pt x="5518" y="211"/>
                    <a:pt x="4815" y="448"/>
                    <a:pt x="4184" y="828"/>
                  </a:cubicBezTo>
                  <a:cubicBezTo>
                    <a:pt x="3853" y="992"/>
                    <a:pt x="3563" y="1221"/>
                    <a:pt x="3257" y="1424"/>
                  </a:cubicBezTo>
                  <a:cubicBezTo>
                    <a:pt x="2972" y="1657"/>
                    <a:pt x="2679" y="1880"/>
                    <a:pt x="2423" y="2145"/>
                  </a:cubicBezTo>
                  <a:cubicBezTo>
                    <a:pt x="1893" y="2655"/>
                    <a:pt x="1421" y="3226"/>
                    <a:pt x="1018" y="3843"/>
                  </a:cubicBezTo>
                  <a:cubicBezTo>
                    <a:pt x="618" y="4464"/>
                    <a:pt x="274" y="5114"/>
                    <a:pt x="21" y="5819"/>
                  </a:cubicBezTo>
                  <a:cubicBezTo>
                    <a:pt x="21" y="5820"/>
                    <a:pt x="21" y="5820"/>
                    <a:pt x="22" y="5820"/>
                  </a:cubicBezTo>
                  <a:cubicBezTo>
                    <a:pt x="1" y="5882"/>
                    <a:pt x="35" y="5949"/>
                    <a:pt x="96" y="5970"/>
                  </a:cubicBezTo>
                  <a:cubicBezTo>
                    <a:pt x="109" y="5975"/>
                    <a:pt x="122" y="5977"/>
                    <a:pt x="134" y="5977"/>
                  </a:cubicBezTo>
                  <a:cubicBezTo>
                    <a:pt x="183" y="5977"/>
                    <a:pt x="230" y="5946"/>
                    <a:pt x="246" y="5898"/>
                  </a:cubicBezTo>
                  <a:lnTo>
                    <a:pt x="249" y="5891"/>
                  </a:lnTo>
                  <a:cubicBezTo>
                    <a:pt x="478" y="5219"/>
                    <a:pt x="807" y="4564"/>
                    <a:pt x="1190" y="3954"/>
                  </a:cubicBezTo>
                  <a:cubicBezTo>
                    <a:pt x="1574" y="3341"/>
                    <a:pt x="2027" y="2773"/>
                    <a:pt x="2539" y="2264"/>
                  </a:cubicBezTo>
                  <a:cubicBezTo>
                    <a:pt x="2789" y="1999"/>
                    <a:pt x="3072" y="1776"/>
                    <a:pt x="3348" y="1542"/>
                  </a:cubicBezTo>
                  <a:cubicBezTo>
                    <a:pt x="3646" y="1339"/>
                    <a:pt x="3926" y="1107"/>
                    <a:pt x="4249" y="940"/>
                  </a:cubicBezTo>
                  <a:cubicBezTo>
                    <a:pt x="4866" y="556"/>
                    <a:pt x="5553" y="311"/>
                    <a:pt x="6244" y="93"/>
                  </a:cubicBezTo>
                  <a:lnTo>
                    <a:pt x="6247" y="92"/>
                  </a:lnTo>
                  <a:cubicBezTo>
                    <a:pt x="6272" y="85"/>
                    <a:pt x="6286" y="58"/>
                    <a:pt x="6279" y="34"/>
                  </a:cubicBezTo>
                  <a:cubicBezTo>
                    <a:pt x="6271" y="14"/>
                    <a:pt x="6252" y="0"/>
                    <a:pt x="6232" y="0"/>
                  </a:cubicBezTo>
                  <a:close/>
                </a:path>
              </a:pathLst>
            </a:custGeom>
            <a:solidFill>
              <a:srgbClr val="8359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941025" y="3875850"/>
              <a:ext cx="146600" cy="110025"/>
            </a:xfrm>
            <a:custGeom>
              <a:rect b="b" l="l" r="r" t="t"/>
              <a:pathLst>
                <a:path extrusionOk="0" h="4401" w="5864">
                  <a:moveTo>
                    <a:pt x="3341" y="1"/>
                  </a:moveTo>
                  <a:cubicBezTo>
                    <a:pt x="3092" y="1"/>
                    <a:pt x="2804" y="42"/>
                    <a:pt x="2574" y="116"/>
                  </a:cubicBezTo>
                  <a:cubicBezTo>
                    <a:pt x="2086" y="274"/>
                    <a:pt x="723" y="1272"/>
                    <a:pt x="361" y="2202"/>
                  </a:cubicBezTo>
                  <a:cubicBezTo>
                    <a:pt x="1" y="3131"/>
                    <a:pt x="407" y="4401"/>
                    <a:pt x="407" y="4401"/>
                  </a:cubicBezTo>
                  <a:cubicBezTo>
                    <a:pt x="2019" y="2181"/>
                    <a:pt x="3722" y="1746"/>
                    <a:pt x="4264" y="1575"/>
                  </a:cubicBezTo>
                  <a:cubicBezTo>
                    <a:pt x="4805" y="1405"/>
                    <a:pt x="5594" y="1224"/>
                    <a:pt x="5729" y="912"/>
                  </a:cubicBezTo>
                  <a:cubicBezTo>
                    <a:pt x="5864" y="600"/>
                    <a:pt x="4704" y="269"/>
                    <a:pt x="4431" y="216"/>
                  </a:cubicBezTo>
                  <a:cubicBezTo>
                    <a:pt x="4421" y="214"/>
                    <a:pt x="4411" y="213"/>
                    <a:pt x="4401" y="213"/>
                  </a:cubicBezTo>
                  <a:cubicBezTo>
                    <a:pt x="4136" y="213"/>
                    <a:pt x="3850" y="854"/>
                    <a:pt x="3850" y="854"/>
                  </a:cubicBezTo>
                  <a:cubicBezTo>
                    <a:pt x="3850" y="854"/>
                    <a:pt x="4006" y="383"/>
                    <a:pt x="3907" y="167"/>
                  </a:cubicBezTo>
                  <a:cubicBezTo>
                    <a:pt x="3856" y="53"/>
                    <a:pt x="3622" y="1"/>
                    <a:pt x="3341" y="1"/>
                  </a:cubicBezTo>
                  <a:close/>
                </a:path>
              </a:pathLst>
            </a:custGeom>
            <a:solidFill>
              <a:srgbClr val="3855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929350" y="3885350"/>
              <a:ext cx="171225" cy="116700"/>
            </a:xfrm>
            <a:custGeom>
              <a:rect b="b" l="l" r="r" t="t"/>
              <a:pathLst>
                <a:path extrusionOk="0" h="4668" w="6849">
                  <a:moveTo>
                    <a:pt x="3979" y="0"/>
                  </a:moveTo>
                  <a:cubicBezTo>
                    <a:pt x="3680" y="0"/>
                    <a:pt x="3324" y="49"/>
                    <a:pt x="3042" y="136"/>
                  </a:cubicBezTo>
                  <a:cubicBezTo>
                    <a:pt x="2473" y="311"/>
                    <a:pt x="874" y="1383"/>
                    <a:pt x="438" y="2364"/>
                  </a:cubicBezTo>
                  <a:cubicBezTo>
                    <a:pt x="1" y="3346"/>
                    <a:pt x="449" y="4667"/>
                    <a:pt x="449" y="4667"/>
                  </a:cubicBezTo>
                  <a:cubicBezTo>
                    <a:pt x="2359" y="2311"/>
                    <a:pt x="4344" y="1822"/>
                    <a:pt x="4975" y="1632"/>
                  </a:cubicBezTo>
                  <a:cubicBezTo>
                    <a:pt x="5606" y="1446"/>
                    <a:pt x="6521" y="1240"/>
                    <a:pt x="6686" y="910"/>
                  </a:cubicBezTo>
                  <a:cubicBezTo>
                    <a:pt x="6848" y="581"/>
                    <a:pt x="5508" y="255"/>
                    <a:pt x="5192" y="206"/>
                  </a:cubicBezTo>
                  <a:cubicBezTo>
                    <a:pt x="5182" y="205"/>
                    <a:pt x="5171" y="204"/>
                    <a:pt x="5161" y="204"/>
                  </a:cubicBezTo>
                  <a:cubicBezTo>
                    <a:pt x="4853" y="204"/>
                    <a:pt x="4506" y="885"/>
                    <a:pt x="4506" y="885"/>
                  </a:cubicBezTo>
                  <a:cubicBezTo>
                    <a:pt x="4506" y="885"/>
                    <a:pt x="4696" y="389"/>
                    <a:pt x="4586" y="164"/>
                  </a:cubicBezTo>
                  <a:cubicBezTo>
                    <a:pt x="4532" y="51"/>
                    <a:pt x="4284" y="0"/>
                    <a:pt x="3979" y="0"/>
                  </a:cubicBezTo>
                  <a:close/>
                </a:path>
              </a:pathLst>
            </a:custGeom>
            <a:solidFill>
              <a:srgbClr val="5B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4762650" y="3843250"/>
              <a:ext cx="143725" cy="185200"/>
            </a:xfrm>
            <a:custGeom>
              <a:rect b="b" l="l" r="r" t="t"/>
              <a:pathLst>
                <a:path extrusionOk="0" h="7408" w="5749">
                  <a:moveTo>
                    <a:pt x="59" y="0"/>
                  </a:moveTo>
                  <a:cubicBezTo>
                    <a:pt x="40" y="0"/>
                    <a:pt x="22" y="11"/>
                    <a:pt x="13" y="28"/>
                  </a:cubicBezTo>
                  <a:cubicBezTo>
                    <a:pt x="1" y="55"/>
                    <a:pt x="12" y="84"/>
                    <a:pt x="36" y="97"/>
                  </a:cubicBezTo>
                  <a:lnTo>
                    <a:pt x="41" y="98"/>
                  </a:lnTo>
                  <a:lnTo>
                    <a:pt x="567" y="358"/>
                  </a:lnTo>
                  <a:lnTo>
                    <a:pt x="829" y="488"/>
                  </a:lnTo>
                  <a:lnTo>
                    <a:pt x="1078" y="645"/>
                  </a:lnTo>
                  <a:lnTo>
                    <a:pt x="1570" y="963"/>
                  </a:lnTo>
                  <a:lnTo>
                    <a:pt x="2027" y="1329"/>
                  </a:lnTo>
                  <a:cubicBezTo>
                    <a:pt x="2622" y="1834"/>
                    <a:pt x="3163" y="2405"/>
                    <a:pt x="3607" y="3049"/>
                  </a:cubicBezTo>
                  <a:cubicBezTo>
                    <a:pt x="4058" y="3687"/>
                    <a:pt x="4442" y="4371"/>
                    <a:pt x="4754" y="5086"/>
                  </a:cubicBezTo>
                  <a:cubicBezTo>
                    <a:pt x="5064" y="5801"/>
                    <a:pt x="5321" y="6549"/>
                    <a:pt x="5481" y="7302"/>
                  </a:cubicBezTo>
                  <a:lnTo>
                    <a:pt x="5484" y="7306"/>
                  </a:lnTo>
                  <a:lnTo>
                    <a:pt x="5484" y="7309"/>
                  </a:lnTo>
                  <a:cubicBezTo>
                    <a:pt x="5497" y="7369"/>
                    <a:pt x="5548" y="7408"/>
                    <a:pt x="5606" y="7408"/>
                  </a:cubicBezTo>
                  <a:cubicBezTo>
                    <a:pt x="5616" y="7408"/>
                    <a:pt x="5626" y="7407"/>
                    <a:pt x="5637" y="7404"/>
                  </a:cubicBezTo>
                  <a:cubicBezTo>
                    <a:pt x="5707" y="7389"/>
                    <a:pt x="5749" y="7320"/>
                    <a:pt x="5733" y="7253"/>
                  </a:cubicBezTo>
                  <a:cubicBezTo>
                    <a:pt x="5554" y="6466"/>
                    <a:pt x="5282" y="5720"/>
                    <a:pt x="4955" y="4996"/>
                  </a:cubicBezTo>
                  <a:cubicBezTo>
                    <a:pt x="4625" y="4274"/>
                    <a:pt x="4222" y="3583"/>
                    <a:pt x="3753" y="2943"/>
                  </a:cubicBezTo>
                  <a:cubicBezTo>
                    <a:pt x="3293" y="2294"/>
                    <a:pt x="2730" y="1723"/>
                    <a:pt x="2118" y="1220"/>
                  </a:cubicBezTo>
                  <a:lnTo>
                    <a:pt x="1647" y="855"/>
                  </a:lnTo>
                  <a:lnTo>
                    <a:pt x="1141" y="543"/>
                  </a:lnTo>
                  <a:lnTo>
                    <a:pt x="887" y="388"/>
                  </a:lnTo>
                  <a:lnTo>
                    <a:pt x="618" y="259"/>
                  </a:lnTo>
                  <a:lnTo>
                    <a:pt x="81" y="6"/>
                  </a:lnTo>
                  <a:cubicBezTo>
                    <a:pt x="73" y="2"/>
                    <a:pt x="66" y="0"/>
                    <a:pt x="59" y="0"/>
                  </a:cubicBezTo>
                  <a:close/>
                </a:path>
              </a:pathLst>
            </a:custGeom>
            <a:solidFill>
              <a:srgbClr val="3855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4738225" y="3793825"/>
              <a:ext cx="140275" cy="132725"/>
            </a:xfrm>
            <a:custGeom>
              <a:rect b="b" l="l" r="r" t="t"/>
              <a:pathLst>
                <a:path extrusionOk="0" h="5309" w="5611">
                  <a:moveTo>
                    <a:pt x="2393" y="0"/>
                  </a:moveTo>
                  <a:cubicBezTo>
                    <a:pt x="2193" y="0"/>
                    <a:pt x="2036" y="43"/>
                    <a:pt x="1987" y="140"/>
                  </a:cubicBezTo>
                  <a:cubicBezTo>
                    <a:pt x="1870" y="375"/>
                    <a:pt x="1984" y="925"/>
                    <a:pt x="1984" y="925"/>
                  </a:cubicBezTo>
                  <a:cubicBezTo>
                    <a:pt x="1984" y="925"/>
                    <a:pt x="1749" y="140"/>
                    <a:pt x="1478" y="140"/>
                  </a:cubicBezTo>
                  <a:cubicBezTo>
                    <a:pt x="1473" y="140"/>
                    <a:pt x="1468" y="141"/>
                    <a:pt x="1463" y="141"/>
                  </a:cubicBezTo>
                  <a:cubicBezTo>
                    <a:pt x="1187" y="172"/>
                    <a:pt x="0" y="429"/>
                    <a:pt x="107" y="798"/>
                  </a:cubicBezTo>
                  <a:cubicBezTo>
                    <a:pt x="213" y="1166"/>
                    <a:pt x="982" y="1452"/>
                    <a:pt x="1505" y="1702"/>
                  </a:cubicBezTo>
                  <a:cubicBezTo>
                    <a:pt x="2029" y="1955"/>
                    <a:pt x="3687" y="2625"/>
                    <a:pt x="5091" y="5309"/>
                  </a:cubicBezTo>
                  <a:cubicBezTo>
                    <a:pt x="5091" y="5309"/>
                    <a:pt x="5611" y="3911"/>
                    <a:pt x="5336" y="2817"/>
                  </a:cubicBezTo>
                  <a:cubicBezTo>
                    <a:pt x="5060" y="1723"/>
                    <a:pt x="3793" y="448"/>
                    <a:pt x="3320" y="218"/>
                  </a:cubicBezTo>
                  <a:cubicBezTo>
                    <a:pt x="3044" y="85"/>
                    <a:pt x="2675" y="0"/>
                    <a:pt x="2393" y="0"/>
                  </a:cubicBezTo>
                  <a:close/>
                </a:path>
              </a:pathLst>
            </a:custGeom>
            <a:solidFill>
              <a:srgbClr val="3855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4724575" y="3804200"/>
              <a:ext cx="164175" cy="141850"/>
            </a:xfrm>
            <a:custGeom>
              <a:rect b="b" l="l" r="r" t="t"/>
              <a:pathLst>
                <a:path extrusionOk="0" h="5674" w="6567">
                  <a:moveTo>
                    <a:pt x="2707" y="0"/>
                  </a:moveTo>
                  <a:cubicBezTo>
                    <a:pt x="2498" y="0"/>
                    <a:pt x="2338" y="41"/>
                    <a:pt x="2288" y="136"/>
                  </a:cubicBezTo>
                  <a:cubicBezTo>
                    <a:pt x="2159" y="380"/>
                    <a:pt x="2305" y="963"/>
                    <a:pt x="2305" y="963"/>
                  </a:cubicBezTo>
                  <a:cubicBezTo>
                    <a:pt x="2305" y="963"/>
                    <a:pt x="2010" y="121"/>
                    <a:pt x="1696" y="121"/>
                  </a:cubicBezTo>
                  <a:cubicBezTo>
                    <a:pt x="1692" y="121"/>
                    <a:pt x="1688" y="121"/>
                    <a:pt x="1683" y="122"/>
                  </a:cubicBezTo>
                  <a:cubicBezTo>
                    <a:pt x="1364" y="144"/>
                    <a:pt x="1" y="376"/>
                    <a:pt x="133" y="768"/>
                  </a:cubicBezTo>
                  <a:cubicBezTo>
                    <a:pt x="266" y="1159"/>
                    <a:pt x="1159" y="1485"/>
                    <a:pt x="1772" y="1765"/>
                  </a:cubicBezTo>
                  <a:cubicBezTo>
                    <a:pt x="2380" y="2042"/>
                    <a:pt x="4313" y="2800"/>
                    <a:pt x="6001" y="5674"/>
                  </a:cubicBezTo>
                  <a:cubicBezTo>
                    <a:pt x="6001" y="5674"/>
                    <a:pt x="6566" y="4219"/>
                    <a:pt x="6221" y="3060"/>
                  </a:cubicBezTo>
                  <a:cubicBezTo>
                    <a:pt x="5876" y="1898"/>
                    <a:pt x="4379" y="517"/>
                    <a:pt x="3829" y="262"/>
                  </a:cubicBezTo>
                  <a:cubicBezTo>
                    <a:pt x="3492" y="104"/>
                    <a:pt x="3038" y="0"/>
                    <a:pt x="2707" y="0"/>
                  </a:cubicBezTo>
                  <a:close/>
                </a:path>
              </a:pathLst>
            </a:custGeom>
            <a:solidFill>
              <a:srgbClr val="5B7D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4895775" y="3684425"/>
              <a:ext cx="280025" cy="155825"/>
            </a:xfrm>
            <a:custGeom>
              <a:rect b="b" l="l" r="r" t="t"/>
              <a:pathLst>
                <a:path extrusionOk="0" h="6233" w="11201">
                  <a:moveTo>
                    <a:pt x="9442" y="0"/>
                  </a:moveTo>
                  <a:cubicBezTo>
                    <a:pt x="7268" y="1000"/>
                    <a:pt x="5129" y="2222"/>
                    <a:pt x="5129" y="2222"/>
                  </a:cubicBezTo>
                  <a:cubicBezTo>
                    <a:pt x="5129" y="2222"/>
                    <a:pt x="3727" y="1646"/>
                    <a:pt x="2959" y="1646"/>
                  </a:cubicBezTo>
                  <a:cubicBezTo>
                    <a:pt x="2788" y="1646"/>
                    <a:pt x="2648" y="1674"/>
                    <a:pt x="2562" y="1745"/>
                  </a:cubicBezTo>
                  <a:cubicBezTo>
                    <a:pt x="2094" y="2131"/>
                    <a:pt x="3335" y="2579"/>
                    <a:pt x="3335" y="2579"/>
                  </a:cubicBezTo>
                  <a:cubicBezTo>
                    <a:pt x="3335" y="2579"/>
                    <a:pt x="3026" y="2567"/>
                    <a:pt x="2611" y="2567"/>
                  </a:cubicBezTo>
                  <a:cubicBezTo>
                    <a:pt x="1749" y="2567"/>
                    <a:pt x="429" y="2621"/>
                    <a:pt x="467" y="2955"/>
                  </a:cubicBezTo>
                  <a:cubicBezTo>
                    <a:pt x="523" y="3449"/>
                    <a:pt x="2780" y="3492"/>
                    <a:pt x="2780" y="3492"/>
                  </a:cubicBezTo>
                  <a:cubicBezTo>
                    <a:pt x="2780" y="3492"/>
                    <a:pt x="0" y="3768"/>
                    <a:pt x="262" y="4397"/>
                  </a:cubicBezTo>
                  <a:cubicBezTo>
                    <a:pt x="309" y="4497"/>
                    <a:pt x="519" y="4533"/>
                    <a:pt x="799" y="4533"/>
                  </a:cubicBezTo>
                  <a:cubicBezTo>
                    <a:pt x="1538" y="4533"/>
                    <a:pt x="2764" y="4280"/>
                    <a:pt x="2764" y="4280"/>
                  </a:cubicBezTo>
                  <a:lnTo>
                    <a:pt x="2764" y="4280"/>
                  </a:lnTo>
                  <a:cubicBezTo>
                    <a:pt x="2764" y="4280"/>
                    <a:pt x="460" y="4927"/>
                    <a:pt x="619" y="5325"/>
                  </a:cubicBezTo>
                  <a:cubicBezTo>
                    <a:pt x="652" y="5411"/>
                    <a:pt x="782" y="5445"/>
                    <a:pt x="964" y="5445"/>
                  </a:cubicBezTo>
                  <a:cubicBezTo>
                    <a:pt x="1620" y="5445"/>
                    <a:pt x="2959" y="5007"/>
                    <a:pt x="2959" y="5007"/>
                  </a:cubicBezTo>
                  <a:lnTo>
                    <a:pt x="2959" y="5007"/>
                  </a:lnTo>
                  <a:cubicBezTo>
                    <a:pt x="2959" y="5007"/>
                    <a:pt x="1202" y="5729"/>
                    <a:pt x="1391" y="6127"/>
                  </a:cubicBezTo>
                  <a:cubicBezTo>
                    <a:pt x="1426" y="6201"/>
                    <a:pt x="1558" y="6233"/>
                    <a:pt x="1755" y="6233"/>
                  </a:cubicBezTo>
                  <a:cubicBezTo>
                    <a:pt x="2622" y="6233"/>
                    <a:pt x="4756" y="5617"/>
                    <a:pt x="5485" y="5252"/>
                  </a:cubicBezTo>
                  <a:cubicBezTo>
                    <a:pt x="5485" y="5252"/>
                    <a:pt x="6061" y="5332"/>
                    <a:pt x="6946" y="5332"/>
                  </a:cubicBezTo>
                  <a:cubicBezTo>
                    <a:pt x="8053" y="5332"/>
                    <a:pt x="9645" y="5207"/>
                    <a:pt x="11201" y="4642"/>
                  </a:cubicBezTo>
                  <a:cubicBezTo>
                    <a:pt x="10973" y="3349"/>
                    <a:pt x="10268" y="1096"/>
                    <a:pt x="9442" y="0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5131925" y="3654775"/>
              <a:ext cx="150275" cy="134425"/>
            </a:xfrm>
            <a:custGeom>
              <a:rect b="b" l="l" r="r" t="t"/>
              <a:pathLst>
                <a:path extrusionOk="0" h="5377" w="6011">
                  <a:moveTo>
                    <a:pt x="3098" y="0"/>
                  </a:moveTo>
                  <a:cubicBezTo>
                    <a:pt x="2878" y="143"/>
                    <a:pt x="2655" y="286"/>
                    <a:pt x="2432" y="426"/>
                  </a:cubicBezTo>
                  <a:cubicBezTo>
                    <a:pt x="1698" y="878"/>
                    <a:pt x="847" y="1310"/>
                    <a:pt x="0" y="1698"/>
                  </a:cubicBezTo>
                  <a:cubicBezTo>
                    <a:pt x="825" y="2795"/>
                    <a:pt x="1383" y="4082"/>
                    <a:pt x="1610" y="5377"/>
                  </a:cubicBezTo>
                  <a:cubicBezTo>
                    <a:pt x="3248" y="4781"/>
                    <a:pt x="4896" y="3855"/>
                    <a:pt x="6011" y="2412"/>
                  </a:cubicBezTo>
                  <a:cubicBezTo>
                    <a:pt x="5395" y="906"/>
                    <a:pt x="4291" y="1198"/>
                    <a:pt x="3098" y="0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5164425" y="3536575"/>
              <a:ext cx="154575" cy="178475"/>
            </a:xfrm>
            <a:custGeom>
              <a:rect b="b" l="l" r="r" t="t"/>
              <a:pathLst>
                <a:path extrusionOk="0" h="7139" w="6183">
                  <a:moveTo>
                    <a:pt x="6183" y="1"/>
                  </a:moveTo>
                  <a:cubicBezTo>
                    <a:pt x="5660" y="84"/>
                    <a:pt x="4308" y="271"/>
                    <a:pt x="2844" y="271"/>
                  </a:cubicBezTo>
                  <a:cubicBezTo>
                    <a:pt x="2027" y="271"/>
                    <a:pt x="1176" y="213"/>
                    <a:pt x="414" y="46"/>
                  </a:cubicBezTo>
                  <a:lnTo>
                    <a:pt x="414" y="46"/>
                  </a:lnTo>
                  <a:cubicBezTo>
                    <a:pt x="544" y="1813"/>
                    <a:pt x="412" y="3881"/>
                    <a:pt x="0" y="5971"/>
                  </a:cubicBezTo>
                  <a:cubicBezTo>
                    <a:pt x="15" y="5970"/>
                    <a:pt x="29" y="5970"/>
                    <a:pt x="44" y="5970"/>
                  </a:cubicBezTo>
                  <a:cubicBezTo>
                    <a:pt x="1719" y="5970"/>
                    <a:pt x="3219" y="6527"/>
                    <a:pt x="4712" y="7139"/>
                  </a:cubicBezTo>
                  <a:cubicBezTo>
                    <a:pt x="5559" y="4982"/>
                    <a:pt x="6172" y="2546"/>
                    <a:pt x="6183" y="1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5461475" y="4100425"/>
              <a:ext cx="79775" cy="176825"/>
            </a:xfrm>
            <a:custGeom>
              <a:rect b="b" l="l" r="r" t="t"/>
              <a:pathLst>
                <a:path extrusionOk="0" h="7073" w="3191">
                  <a:moveTo>
                    <a:pt x="735" y="0"/>
                  </a:moveTo>
                  <a:cubicBezTo>
                    <a:pt x="314" y="0"/>
                    <a:pt x="0" y="139"/>
                    <a:pt x="0" y="139"/>
                  </a:cubicBezTo>
                  <a:lnTo>
                    <a:pt x="191" y="1734"/>
                  </a:lnTo>
                  <a:cubicBezTo>
                    <a:pt x="191" y="1734"/>
                    <a:pt x="273" y="1147"/>
                    <a:pt x="565" y="1147"/>
                  </a:cubicBezTo>
                  <a:cubicBezTo>
                    <a:pt x="752" y="1147"/>
                    <a:pt x="1024" y="1387"/>
                    <a:pt x="1415" y="2173"/>
                  </a:cubicBezTo>
                  <a:cubicBezTo>
                    <a:pt x="2418" y="4188"/>
                    <a:pt x="421" y="5796"/>
                    <a:pt x="421" y="5796"/>
                  </a:cubicBezTo>
                  <a:lnTo>
                    <a:pt x="827" y="7072"/>
                  </a:lnTo>
                  <a:cubicBezTo>
                    <a:pt x="827" y="7072"/>
                    <a:pt x="3190" y="5011"/>
                    <a:pt x="2786" y="2494"/>
                  </a:cubicBezTo>
                  <a:cubicBezTo>
                    <a:pt x="2451" y="392"/>
                    <a:pt x="1441" y="0"/>
                    <a:pt x="735" y="0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5153650" y="4054775"/>
              <a:ext cx="80375" cy="158300"/>
            </a:xfrm>
            <a:custGeom>
              <a:rect b="b" l="l" r="r" t="t"/>
              <a:pathLst>
                <a:path extrusionOk="0" h="6332" w="3215">
                  <a:moveTo>
                    <a:pt x="295" y="1"/>
                  </a:moveTo>
                  <a:lnTo>
                    <a:pt x="1" y="1316"/>
                  </a:lnTo>
                  <a:lnTo>
                    <a:pt x="2826" y="6332"/>
                  </a:lnTo>
                  <a:lnTo>
                    <a:pt x="3201" y="3485"/>
                  </a:lnTo>
                  <a:cubicBezTo>
                    <a:pt x="3215" y="3380"/>
                    <a:pt x="295" y="1"/>
                    <a:pt x="295" y="1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5091400" y="3994150"/>
              <a:ext cx="95050" cy="146800"/>
            </a:xfrm>
            <a:custGeom>
              <a:rect b="b" l="l" r="r" t="t"/>
              <a:pathLst>
                <a:path extrusionOk="0" h="5872" w="3802">
                  <a:moveTo>
                    <a:pt x="2316" y="0"/>
                  </a:moveTo>
                  <a:cubicBezTo>
                    <a:pt x="1496" y="0"/>
                    <a:pt x="632" y="1112"/>
                    <a:pt x="326" y="2616"/>
                  </a:cubicBezTo>
                  <a:cubicBezTo>
                    <a:pt x="0" y="4228"/>
                    <a:pt x="439" y="5678"/>
                    <a:pt x="1309" y="5854"/>
                  </a:cubicBezTo>
                  <a:cubicBezTo>
                    <a:pt x="1367" y="5866"/>
                    <a:pt x="1425" y="5872"/>
                    <a:pt x="1484" y="5872"/>
                  </a:cubicBezTo>
                  <a:cubicBezTo>
                    <a:pt x="2305" y="5872"/>
                    <a:pt x="3172" y="4759"/>
                    <a:pt x="3475" y="3254"/>
                  </a:cubicBezTo>
                  <a:cubicBezTo>
                    <a:pt x="3802" y="1644"/>
                    <a:pt x="3362" y="194"/>
                    <a:pt x="2492" y="18"/>
                  </a:cubicBezTo>
                  <a:cubicBezTo>
                    <a:pt x="2434" y="6"/>
                    <a:pt x="2375" y="0"/>
                    <a:pt x="2316" y="0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5081925" y="3987125"/>
              <a:ext cx="95075" cy="146825"/>
            </a:xfrm>
            <a:custGeom>
              <a:rect b="b" l="l" r="r" t="t"/>
              <a:pathLst>
                <a:path extrusionOk="0" h="5873" w="3803">
                  <a:moveTo>
                    <a:pt x="2317" y="1"/>
                  </a:moveTo>
                  <a:cubicBezTo>
                    <a:pt x="1496" y="1"/>
                    <a:pt x="631" y="1115"/>
                    <a:pt x="326" y="2617"/>
                  </a:cubicBezTo>
                  <a:cubicBezTo>
                    <a:pt x="1" y="4229"/>
                    <a:pt x="439" y="5678"/>
                    <a:pt x="1309" y="5855"/>
                  </a:cubicBezTo>
                  <a:cubicBezTo>
                    <a:pt x="1368" y="5867"/>
                    <a:pt x="1427" y="5872"/>
                    <a:pt x="1486" y="5872"/>
                  </a:cubicBezTo>
                  <a:cubicBezTo>
                    <a:pt x="2306" y="5872"/>
                    <a:pt x="3172" y="4759"/>
                    <a:pt x="3475" y="3255"/>
                  </a:cubicBezTo>
                  <a:cubicBezTo>
                    <a:pt x="3802" y="1642"/>
                    <a:pt x="3362" y="195"/>
                    <a:pt x="2492" y="18"/>
                  </a:cubicBezTo>
                  <a:cubicBezTo>
                    <a:pt x="2434" y="7"/>
                    <a:pt x="2376" y="1"/>
                    <a:pt x="2317" y="1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5241550" y="4062150"/>
              <a:ext cx="218425" cy="32975"/>
            </a:xfrm>
            <a:custGeom>
              <a:rect b="b" l="l" r="r" t="t"/>
              <a:pathLst>
                <a:path extrusionOk="0" h="1319" w="8737">
                  <a:moveTo>
                    <a:pt x="104" y="0"/>
                  </a:moveTo>
                  <a:lnTo>
                    <a:pt x="0" y="785"/>
                  </a:lnTo>
                  <a:cubicBezTo>
                    <a:pt x="2234" y="1190"/>
                    <a:pt x="4241" y="1318"/>
                    <a:pt x="5872" y="1318"/>
                  </a:cubicBezTo>
                  <a:cubicBezTo>
                    <a:pt x="7036" y="1318"/>
                    <a:pt x="8009" y="1253"/>
                    <a:pt x="8737" y="1177"/>
                  </a:cubicBezTo>
                  <a:lnTo>
                    <a:pt x="8678" y="67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5211000" y="4103575"/>
              <a:ext cx="275525" cy="233500"/>
            </a:xfrm>
            <a:custGeom>
              <a:rect b="b" l="l" r="r" t="t"/>
              <a:pathLst>
                <a:path extrusionOk="0" h="9340" w="11021">
                  <a:moveTo>
                    <a:pt x="1107" y="1"/>
                  </a:moveTo>
                  <a:lnTo>
                    <a:pt x="1" y="8399"/>
                  </a:lnTo>
                  <a:cubicBezTo>
                    <a:pt x="1" y="8399"/>
                    <a:pt x="2387" y="9340"/>
                    <a:pt x="5652" y="9340"/>
                  </a:cubicBezTo>
                  <a:cubicBezTo>
                    <a:pt x="7285" y="9340"/>
                    <a:pt x="9137" y="9104"/>
                    <a:pt x="11020" y="8399"/>
                  </a:cubicBezTo>
                  <a:lnTo>
                    <a:pt x="10067" y="402"/>
                  </a:lnTo>
                  <a:cubicBezTo>
                    <a:pt x="9328" y="483"/>
                    <a:pt x="8318" y="555"/>
                    <a:pt x="7096" y="555"/>
                  </a:cubicBezTo>
                  <a:cubicBezTo>
                    <a:pt x="5437" y="555"/>
                    <a:pt x="3389" y="422"/>
                    <a:pt x="1107" y="1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5238700" y="4081725"/>
              <a:ext cx="223975" cy="35700"/>
            </a:xfrm>
            <a:custGeom>
              <a:rect b="b" l="l" r="r" t="t"/>
              <a:pathLst>
                <a:path extrusionOk="0" h="1428" w="8959">
                  <a:moveTo>
                    <a:pt x="114" y="1"/>
                  </a:moveTo>
                  <a:lnTo>
                    <a:pt x="1" y="873"/>
                  </a:lnTo>
                  <a:cubicBezTo>
                    <a:pt x="2279" y="1294"/>
                    <a:pt x="4325" y="1427"/>
                    <a:pt x="5983" y="1427"/>
                  </a:cubicBezTo>
                  <a:cubicBezTo>
                    <a:pt x="7207" y="1427"/>
                    <a:pt x="8219" y="1355"/>
                    <a:pt x="8959" y="1273"/>
                  </a:cubicBezTo>
                  <a:lnTo>
                    <a:pt x="8854" y="394"/>
                  </a:lnTo>
                  <a:cubicBezTo>
                    <a:pt x="8126" y="470"/>
                    <a:pt x="7153" y="535"/>
                    <a:pt x="5989" y="535"/>
                  </a:cubicBezTo>
                  <a:cubicBezTo>
                    <a:pt x="4357" y="535"/>
                    <a:pt x="2349" y="407"/>
                    <a:pt x="114" y="1"/>
                  </a:cubicBezTo>
                  <a:close/>
                </a:path>
              </a:pathLst>
            </a:custGeom>
            <a:solidFill>
              <a:srgbClr val="AD7A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4831600" y="4231500"/>
              <a:ext cx="31625" cy="41350"/>
            </a:xfrm>
            <a:custGeom>
              <a:rect b="b" l="l" r="r" t="t"/>
              <a:pathLst>
                <a:path extrusionOk="0" h="1654" w="1265">
                  <a:moveTo>
                    <a:pt x="436" y="1"/>
                  </a:moveTo>
                  <a:lnTo>
                    <a:pt x="1" y="926"/>
                  </a:lnTo>
                  <a:lnTo>
                    <a:pt x="1071" y="1654"/>
                  </a:lnTo>
                  <a:lnTo>
                    <a:pt x="1264" y="749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rgbClr val="C49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4833050" y="4217275"/>
              <a:ext cx="166100" cy="128625"/>
            </a:xfrm>
            <a:custGeom>
              <a:rect b="b" l="l" r="r" t="t"/>
              <a:pathLst>
                <a:path extrusionOk="0" h="5145" w="6644">
                  <a:moveTo>
                    <a:pt x="2330" y="0"/>
                  </a:moveTo>
                  <a:cubicBezTo>
                    <a:pt x="1338" y="0"/>
                    <a:pt x="1115" y="1766"/>
                    <a:pt x="1115" y="1766"/>
                  </a:cubicBezTo>
                  <a:cubicBezTo>
                    <a:pt x="1115" y="1766"/>
                    <a:pt x="48" y="1996"/>
                    <a:pt x="23" y="2889"/>
                  </a:cubicBezTo>
                  <a:cubicBezTo>
                    <a:pt x="0" y="3785"/>
                    <a:pt x="2725" y="5144"/>
                    <a:pt x="4455" y="5144"/>
                  </a:cubicBezTo>
                  <a:cubicBezTo>
                    <a:pt x="4996" y="5144"/>
                    <a:pt x="5440" y="5011"/>
                    <a:pt x="5671" y="4690"/>
                  </a:cubicBezTo>
                  <a:cubicBezTo>
                    <a:pt x="6643" y="3338"/>
                    <a:pt x="3919" y="481"/>
                    <a:pt x="2651" y="56"/>
                  </a:cubicBezTo>
                  <a:cubicBezTo>
                    <a:pt x="2536" y="18"/>
                    <a:pt x="2429" y="0"/>
                    <a:pt x="2330" y="0"/>
                  </a:cubicBezTo>
                  <a:close/>
                </a:path>
              </a:pathLst>
            </a:custGeom>
            <a:solidFill>
              <a:srgbClr val="C49F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4709950" y="4143825"/>
              <a:ext cx="129125" cy="100300"/>
            </a:xfrm>
            <a:custGeom>
              <a:rect b="b" l="l" r="r" t="t"/>
              <a:pathLst>
                <a:path extrusionOk="0" h="4012" w="5165">
                  <a:moveTo>
                    <a:pt x="1545" y="0"/>
                  </a:moveTo>
                  <a:cubicBezTo>
                    <a:pt x="1528" y="0"/>
                    <a:pt x="1512" y="1"/>
                    <a:pt x="1496" y="2"/>
                  </a:cubicBezTo>
                  <a:cubicBezTo>
                    <a:pt x="183" y="93"/>
                    <a:pt x="1" y="1446"/>
                    <a:pt x="436" y="1905"/>
                  </a:cubicBezTo>
                  <a:cubicBezTo>
                    <a:pt x="870" y="2362"/>
                    <a:pt x="4640" y="4011"/>
                    <a:pt x="4640" y="4011"/>
                  </a:cubicBezTo>
                  <a:lnTo>
                    <a:pt x="5164" y="3443"/>
                  </a:lnTo>
                  <a:cubicBezTo>
                    <a:pt x="5164" y="3443"/>
                    <a:pt x="2866" y="0"/>
                    <a:pt x="1545" y="0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4816400" y="4218050"/>
              <a:ext cx="37600" cy="40000"/>
            </a:xfrm>
            <a:custGeom>
              <a:rect b="b" l="l" r="r" t="t"/>
              <a:pathLst>
                <a:path extrusionOk="0" h="1600" w="1504">
                  <a:moveTo>
                    <a:pt x="984" y="0"/>
                  </a:moveTo>
                  <a:cubicBezTo>
                    <a:pt x="735" y="0"/>
                    <a:pt x="445" y="183"/>
                    <a:pt x="254" y="488"/>
                  </a:cubicBezTo>
                  <a:cubicBezTo>
                    <a:pt x="0" y="896"/>
                    <a:pt x="16" y="1365"/>
                    <a:pt x="291" y="1536"/>
                  </a:cubicBezTo>
                  <a:cubicBezTo>
                    <a:pt x="360" y="1579"/>
                    <a:pt x="439" y="1599"/>
                    <a:pt x="522" y="1599"/>
                  </a:cubicBezTo>
                  <a:cubicBezTo>
                    <a:pt x="771" y="1599"/>
                    <a:pt x="1060" y="1417"/>
                    <a:pt x="1250" y="1112"/>
                  </a:cubicBezTo>
                  <a:cubicBezTo>
                    <a:pt x="1504" y="706"/>
                    <a:pt x="1488" y="236"/>
                    <a:pt x="1213" y="63"/>
                  </a:cubicBezTo>
                  <a:cubicBezTo>
                    <a:pt x="1145" y="21"/>
                    <a:pt x="1066" y="0"/>
                    <a:pt x="984" y="0"/>
                  </a:cubicBezTo>
                  <a:close/>
                </a:path>
              </a:pathLst>
            </a:custGeom>
            <a:solidFill>
              <a:srgbClr val="C69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4839300" y="2863450"/>
              <a:ext cx="404725" cy="426525"/>
            </a:xfrm>
            <a:custGeom>
              <a:rect b="b" l="l" r="r" t="t"/>
              <a:pathLst>
                <a:path extrusionOk="0" h="17061" w="16189">
                  <a:moveTo>
                    <a:pt x="8227" y="1"/>
                  </a:moveTo>
                  <a:cubicBezTo>
                    <a:pt x="7931" y="1"/>
                    <a:pt x="7627" y="17"/>
                    <a:pt x="7315" y="49"/>
                  </a:cubicBezTo>
                  <a:cubicBezTo>
                    <a:pt x="2597" y="537"/>
                    <a:pt x="0" y="2765"/>
                    <a:pt x="175" y="6045"/>
                  </a:cubicBezTo>
                  <a:cubicBezTo>
                    <a:pt x="175" y="6045"/>
                    <a:pt x="112" y="9007"/>
                    <a:pt x="1473" y="12812"/>
                  </a:cubicBezTo>
                  <a:cubicBezTo>
                    <a:pt x="2342" y="15241"/>
                    <a:pt x="4783" y="17061"/>
                    <a:pt x="7674" y="17061"/>
                  </a:cubicBezTo>
                  <a:cubicBezTo>
                    <a:pt x="8316" y="17061"/>
                    <a:pt x="8980" y="16971"/>
                    <a:pt x="9654" y="16779"/>
                  </a:cubicBezTo>
                  <a:cubicBezTo>
                    <a:pt x="13141" y="15780"/>
                    <a:pt x="16188" y="13144"/>
                    <a:pt x="15542" y="7986"/>
                  </a:cubicBezTo>
                  <a:cubicBezTo>
                    <a:pt x="14938" y="3169"/>
                    <a:pt x="12399" y="1"/>
                    <a:pt x="8227" y="1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828200" y="3143825"/>
              <a:ext cx="120700" cy="113500"/>
            </a:xfrm>
            <a:custGeom>
              <a:rect b="b" l="l" r="r" t="t"/>
              <a:pathLst>
                <a:path extrusionOk="0" h="4540" w="4828">
                  <a:moveTo>
                    <a:pt x="3540" y="1"/>
                  </a:moveTo>
                  <a:cubicBezTo>
                    <a:pt x="3540" y="1"/>
                    <a:pt x="1" y="189"/>
                    <a:pt x="807" y="2857"/>
                  </a:cubicBezTo>
                  <a:cubicBezTo>
                    <a:pt x="1167" y="4051"/>
                    <a:pt x="2034" y="4540"/>
                    <a:pt x="2857" y="4540"/>
                  </a:cubicBezTo>
                  <a:cubicBezTo>
                    <a:pt x="3875" y="4540"/>
                    <a:pt x="4827" y="3794"/>
                    <a:pt x="4683" y="2706"/>
                  </a:cubicBezTo>
                  <a:cubicBezTo>
                    <a:pt x="4587" y="1978"/>
                    <a:pt x="3540" y="1"/>
                    <a:pt x="3540" y="1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4855525" y="3174025"/>
              <a:ext cx="72625" cy="49350"/>
            </a:xfrm>
            <a:custGeom>
              <a:rect b="b" l="l" r="r" t="t"/>
              <a:pathLst>
                <a:path extrusionOk="0" h="1974" w="2905">
                  <a:moveTo>
                    <a:pt x="1304" y="0"/>
                  </a:moveTo>
                  <a:cubicBezTo>
                    <a:pt x="1063" y="0"/>
                    <a:pt x="845" y="60"/>
                    <a:pt x="654" y="178"/>
                  </a:cubicBezTo>
                  <a:cubicBezTo>
                    <a:pt x="148" y="495"/>
                    <a:pt x="12" y="1111"/>
                    <a:pt x="6" y="1137"/>
                  </a:cubicBezTo>
                  <a:cubicBezTo>
                    <a:pt x="0" y="1167"/>
                    <a:pt x="20" y="1196"/>
                    <a:pt x="49" y="1203"/>
                  </a:cubicBezTo>
                  <a:cubicBezTo>
                    <a:pt x="54" y="1204"/>
                    <a:pt x="58" y="1205"/>
                    <a:pt x="62" y="1205"/>
                  </a:cubicBezTo>
                  <a:cubicBezTo>
                    <a:pt x="87" y="1205"/>
                    <a:pt x="111" y="1187"/>
                    <a:pt x="117" y="1161"/>
                  </a:cubicBezTo>
                  <a:cubicBezTo>
                    <a:pt x="117" y="1156"/>
                    <a:pt x="247" y="565"/>
                    <a:pt x="714" y="275"/>
                  </a:cubicBezTo>
                  <a:cubicBezTo>
                    <a:pt x="886" y="168"/>
                    <a:pt x="1084" y="115"/>
                    <a:pt x="1305" y="115"/>
                  </a:cubicBezTo>
                  <a:cubicBezTo>
                    <a:pt x="1429" y="115"/>
                    <a:pt x="1560" y="132"/>
                    <a:pt x="1697" y="166"/>
                  </a:cubicBezTo>
                  <a:cubicBezTo>
                    <a:pt x="2785" y="438"/>
                    <a:pt x="2677" y="1899"/>
                    <a:pt x="2676" y="1913"/>
                  </a:cubicBezTo>
                  <a:cubicBezTo>
                    <a:pt x="2672" y="1944"/>
                    <a:pt x="2697" y="1970"/>
                    <a:pt x="2726" y="1973"/>
                  </a:cubicBezTo>
                  <a:cubicBezTo>
                    <a:pt x="2733" y="1973"/>
                    <a:pt x="2742" y="1972"/>
                    <a:pt x="2749" y="1969"/>
                  </a:cubicBezTo>
                  <a:cubicBezTo>
                    <a:pt x="2770" y="1962"/>
                    <a:pt x="2784" y="1945"/>
                    <a:pt x="2785" y="1920"/>
                  </a:cubicBezTo>
                  <a:cubicBezTo>
                    <a:pt x="2788" y="1904"/>
                    <a:pt x="2905" y="349"/>
                    <a:pt x="1724" y="55"/>
                  </a:cubicBezTo>
                  <a:cubicBezTo>
                    <a:pt x="1577" y="18"/>
                    <a:pt x="1437" y="0"/>
                    <a:pt x="1304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4880625" y="3190725"/>
              <a:ext cx="40125" cy="18525"/>
            </a:xfrm>
            <a:custGeom>
              <a:rect b="b" l="l" r="r" t="t"/>
              <a:pathLst>
                <a:path extrusionOk="0" h="741" w="1605">
                  <a:moveTo>
                    <a:pt x="1110" y="1"/>
                  </a:moveTo>
                  <a:cubicBezTo>
                    <a:pt x="463" y="1"/>
                    <a:pt x="24" y="646"/>
                    <a:pt x="19" y="654"/>
                  </a:cubicBezTo>
                  <a:cubicBezTo>
                    <a:pt x="0" y="680"/>
                    <a:pt x="7" y="715"/>
                    <a:pt x="34" y="732"/>
                  </a:cubicBezTo>
                  <a:cubicBezTo>
                    <a:pt x="43" y="737"/>
                    <a:pt x="55" y="740"/>
                    <a:pt x="66" y="740"/>
                  </a:cubicBezTo>
                  <a:cubicBezTo>
                    <a:pt x="72" y="740"/>
                    <a:pt x="78" y="739"/>
                    <a:pt x="83" y="737"/>
                  </a:cubicBezTo>
                  <a:cubicBezTo>
                    <a:pt x="96" y="733"/>
                    <a:pt x="104" y="726"/>
                    <a:pt x="111" y="716"/>
                  </a:cubicBezTo>
                  <a:cubicBezTo>
                    <a:pt x="117" y="709"/>
                    <a:pt x="522" y="112"/>
                    <a:pt x="1112" y="112"/>
                  </a:cubicBezTo>
                  <a:cubicBezTo>
                    <a:pt x="1240" y="112"/>
                    <a:pt x="1376" y="140"/>
                    <a:pt x="1518" y="207"/>
                  </a:cubicBezTo>
                  <a:cubicBezTo>
                    <a:pt x="1526" y="211"/>
                    <a:pt x="1534" y="213"/>
                    <a:pt x="1543" y="213"/>
                  </a:cubicBezTo>
                  <a:cubicBezTo>
                    <a:pt x="1562" y="213"/>
                    <a:pt x="1581" y="202"/>
                    <a:pt x="1591" y="182"/>
                  </a:cubicBezTo>
                  <a:cubicBezTo>
                    <a:pt x="1605" y="155"/>
                    <a:pt x="1592" y="122"/>
                    <a:pt x="1564" y="108"/>
                  </a:cubicBezTo>
                  <a:cubicBezTo>
                    <a:pt x="1404" y="32"/>
                    <a:pt x="1252" y="1"/>
                    <a:pt x="1110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4887350" y="3063975"/>
              <a:ext cx="409400" cy="239350"/>
            </a:xfrm>
            <a:custGeom>
              <a:rect b="b" l="l" r="r" t="t"/>
              <a:pathLst>
                <a:path extrusionOk="0" h="9574" w="16376">
                  <a:moveTo>
                    <a:pt x="13000" y="0"/>
                  </a:moveTo>
                  <a:cubicBezTo>
                    <a:pt x="13000" y="0"/>
                    <a:pt x="12694" y="1285"/>
                    <a:pt x="10829" y="2716"/>
                  </a:cubicBezTo>
                  <a:cubicBezTo>
                    <a:pt x="8964" y="4148"/>
                    <a:pt x="8022" y="3551"/>
                    <a:pt x="6890" y="3955"/>
                  </a:cubicBezTo>
                  <a:cubicBezTo>
                    <a:pt x="5761" y="4357"/>
                    <a:pt x="6049" y="4604"/>
                    <a:pt x="4307" y="5323"/>
                  </a:cubicBezTo>
                  <a:cubicBezTo>
                    <a:pt x="3908" y="5487"/>
                    <a:pt x="3508" y="5556"/>
                    <a:pt x="3120" y="5556"/>
                  </a:cubicBezTo>
                  <a:cubicBezTo>
                    <a:pt x="1811" y="5556"/>
                    <a:pt x="628" y="4777"/>
                    <a:pt x="1" y="4239"/>
                  </a:cubicBezTo>
                  <a:lnTo>
                    <a:pt x="1" y="4239"/>
                  </a:lnTo>
                  <a:cubicBezTo>
                    <a:pt x="1" y="4240"/>
                    <a:pt x="992" y="9573"/>
                    <a:pt x="5998" y="9573"/>
                  </a:cubicBezTo>
                  <a:cubicBezTo>
                    <a:pt x="6932" y="9573"/>
                    <a:pt x="8006" y="9387"/>
                    <a:pt x="9239" y="8947"/>
                  </a:cubicBezTo>
                  <a:cubicBezTo>
                    <a:pt x="16375" y="6398"/>
                    <a:pt x="13000" y="1"/>
                    <a:pt x="13000" y="0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5022725" y="3176750"/>
              <a:ext cx="103275" cy="67600"/>
            </a:xfrm>
            <a:custGeom>
              <a:rect b="b" l="l" r="r" t="t"/>
              <a:pathLst>
                <a:path extrusionOk="0" h="2704" w="4131">
                  <a:moveTo>
                    <a:pt x="2269" y="0"/>
                  </a:moveTo>
                  <a:cubicBezTo>
                    <a:pt x="1942" y="0"/>
                    <a:pt x="1702" y="72"/>
                    <a:pt x="1702" y="72"/>
                  </a:cubicBezTo>
                  <a:cubicBezTo>
                    <a:pt x="1109" y="202"/>
                    <a:pt x="0" y="1017"/>
                    <a:pt x="419" y="2203"/>
                  </a:cubicBezTo>
                  <a:cubicBezTo>
                    <a:pt x="549" y="2570"/>
                    <a:pt x="703" y="2704"/>
                    <a:pt x="869" y="2704"/>
                  </a:cubicBezTo>
                  <a:cubicBezTo>
                    <a:pt x="1288" y="2704"/>
                    <a:pt x="1778" y="1856"/>
                    <a:pt x="2125" y="1748"/>
                  </a:cubicBezTo>
                  <a:cubicBezTo>
                    <a:pt x="2197" y="1725"/>
                    <a:pt x="2297" y="1718"/>
                    <a:pt x="2414" y="1718"/>
                  </a:cubicBezTo>
                  <a:cubicBezTo>
                    <a:pt x="2624" y="1718"/>
                    <a:pt x="2886" y="1741"/>
                    <a:pt x="3132" y="1741"/>
                  </a:cubicBezTo>
                  <a:cubicBezTo>
                    <a:pt x="3670" y="1741"/>
                    <a:pt x="4130" y="1631"/>
                    <a:pt x="3795" y="932"/>
                  </a:cubicBezTo>
                  <a:cubicBezTo>
                    <a:pt x="3424" y="157"/>
                    <a:pt x="2751" y="0"/>
                    <a:pt x="2269" y="0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4755825" y="2914450"/>
              <a:ext cx="157600" cy="280150"/>
            </a:xfrm>
            <a:custGeom>
              <a:rect b="b" l="l" r="r" t="t"/>
              <a:pathLst>
                <a:path extrusionOk="0" h="11206" w="6304">
                  <a:moveTo>
                    <a:pt x="4258" y="1"/>
                  </a:moveTo>
                  <a:cubicBezTo>
                    <a:pt x="4155" y="1"/>
                    <a:pt x="4054" y="24"/>
                    <a:pt x="3960" y="73"/>
                  </a:cubicBezTo>
                  <a:lnTo>
                    <a:pt x="3294" y="145"/>
                  </a:lnTo>
                  <a:cubicBezTo>
                    <a:pt x="0" y="3320"/>
                    <a:pt x="4008" y="10933"/>
                    <a:pt x="4476" y="11125"/>
                  </a:cubicBezTo>
                  <a:cubicBezTo>
                    <a:pt x="4609" y="11180"/>
                    <a:pt x="4743" y="11206"/>
                    <a:pt x="4874" y="11206"/>
                  </a:cubicBezTo>
                  <a:cubicBezTo>
                    <a:pt x="5338" y="11206"/>
                    <a:pt x="5771" y="10888"/>
                    <a:pt x="5985" y="10424"/>
                  </a:cubicBezTo>
                  <a:cubicBezTo>
                    <a:pt x="6259" y="9828"/>
                    <a:pt x="5691" y="10299"/>
                    <a:pt x="5846" y="9636"/>
                  </a:cubicBezTo>
                  <a:cubicBezTo>
                    <a:pt x="6304" y="7681"/>
                    <a:pt x="5570" y="3987"/>
                    <a:pt x="5628" y="2745"/>
                  </a:cubicBezTo>
                  <a:cubicBezTo>
                    <a:pt x="5657" y="2114"/>
                    <a:pt x="5647" y="1436"/>
                    <a:pt x="5364" y="849"/>
                  </a:cubicBezTo>
                  <a:cubicBezTo>
                    <a:pt x="5138" y="375"/>
                    <a:pt x="4677" y="1"/>
                    <a:pt x="4258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4782275" y="2807350"/>
              <a:ext cx="483300" cy="257825"/>
            </a:xfrm>
            <a:custGeom>
              <a:rect b="b" l="l" r="r" t="t"/>
              <a:pathLst>
                <a:path extrusionOk="0" h="10313" w="19332">
                  <a:moveTo>
                    <a:pt x="10130" y="1"/>
                  </a:moveTo>
                  <a:cubicBezTo>
                    <a:pt x="9813" y="1"/>
                    <a:pt x="9496" y="39"/>
                    <a:pt x="9190" y="131"/>
                  </a:cubicBezTo>
                  <a:cubicBezTo>
                    <a:pt x="7247" y="713"/>
                    <a:pt x="6898" y="1447"/>
                    <a:pt x="3449" y="2171"/>
                  </a:cubicBezTo>
                  <a:cubicBezTo>
                    <a:pt x="1" y="2895"/>
                    <a:pt x="1675" y="5758"/>
                    <a:pt x="1675" y="5758"/>
                  </a:cubicBezTo>
                  <a:cubicBezTo>
                    <a:pt x="729" y="6437"/>
                    <a:pt x="2201" y="8296"/>
                    <a:pt x="3190" y="8713"/>
                  </a:cubicBezTo>
                  <a:cubicBezTo>
                    <a:pt x="4015" y="9061"/>
                    <a:pt x="4850" y="9206"/>
                    <a:pt x="5667" y="9206"/>
                  </a:cubicBezTo>
                  <a:cubicBezTo>
                    <a:pt x="9612" y="9206"/>
                    <a:pt x="13139" y="5837"/>
                    <a:pt x="13139" y="5837"/>
                  </a:cubicBezTo>
                  <a:cubicBezTo>
                    <a:pt x="14307" y="7967"/>
                    <a:pt x="17529" y="9713"/>
                    <a:pt x="17529" y="9713"/>
                  </a:cubicBezTo>
                  <a:cubicBezTo>
                    <a:pt x="17529" y="9713"/>
                    <a:pt x="17797" y="10312"/>
                    <a:pt x="18179" y="10312"/>
                  </a:cubicBezTo>
                  <a:cubicBezTo>
                    <a:pt x="18432" y="10312"/>
                    <a:pt x="18734" y="10049"/>
                    <a:pt x="19040" y="9173"/>
                  </a:cubicBezTo>
                  <a:cubicBezTo>
                    <a:pt x="19332" y="8331"/>
                    <a:pt x="19012" y="2332"/>
                    <a:pt x="13561" y="1111"/>
                  </a:cubicBezTo>
                  <a:cubicBezTo>
                    <a:pt x="13561" y="1111"/>
                    <a:pt x="11836" y="1"/>
                    <a:pt x="10130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5062225" y="3186275"/>
              <a:ext cx="25925" cy="27200"/>
            </a:xfrm>
            <a:custGeom>
              <a:rect b="b" l="l" r="r" t="t"/>
              <a:pathLst>
                <a:path extrusionOk="0" h="1088" w="1037">
                  <a:moveTo>
                    <a:pt x="836" y="1"/>
                  </a:moveTo>
                  <a:cubicBezTo>
                    <a:pt x="832" y="1"/>
                    <a:pt x="828" y="1"/>
                    <a:pt x="824" y="2"/>
                  </a:cubicBezTo>
                  <a:cubicBezTo>
                    <a:pt x="796" y="6"/>
                    <a:pt x="775" y="39"/>
                    <a:pt x="782" y="68"/>
                  </a:cubicBezTo>
                  <a:cubicBezTo>
                    <a:pt x="786" y="96"/>
                    <a:pt x="919" y="760"/>
                    <a:pt x="48" y="978"/>
                  </a:cubicBezTo>
                  <a:cubicBezTo>
                    <a:pt x="19" y="987"/>
                    <a:pt x="0" y="1016"/>
                    <a:pt x="7" y="1047"/>
                  </a:cubicBezTo>
                  <a:cubicBezTo>
                    <a:pt x="13" y="1072"/>
                    <a:pt x="37" y="1088"/>
                    <a:pt x="63" y="1088"/>
                  </a:cubicBezTo>
                  <a:cubicBezTo>
                    <a:pt x="67" y="1088"/>
                    <a:pt x="72" y="1087"/>
                    <a:pt x="76" y="1086"/>
                  </a:cubicBezTo>
                  <a:cubicBezTo>
                    <a:pt x="131" y="1075"/>
                    <a:pt x="186" y="1057"/>
                    <a:pt x="235" y="1040"/>
                  </a:cubicBezTo>
                  <a:cubicBezTo>
                    <a:pt x="1037" y="753"/>
                    <a:pt x="891" y="53"/>
                    <a:pt x="890" y="44"/>
                  </a:cubicBezTo>
                  <a:cubicBezTo>
                    <a:pt x="884" y="18"/>
                    <a:pt x="861" y="1"/>
                    <a:pt x="83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5198350" y="3033100"/>
              <a:ext cx="104375" cy="112100"/>
            </a:xfrm>
            <a:custGeom>
              <a:rect b="b" l="l" r="r" t="t"/>
              <a:pathLst>
                <a:path extrusionOk="0" h="4484" w="4175">
                  <a:moveTo>
                    <a:pt x="1755" y="0"/>
                  </a:moveTo>
                  <a:cubicBezTo>
                    <a:pt x="903" y="0"/>
                    <a:pt x="132" y="639"/>
                    <a:pt x="132" y="639"/>
                  </a:cubicBezTo>
                  <a:cubicBezTo>
                    <a:pt x="132" y="639"/>
                    <a:pt x="1" y="3016"/>
                    <a:pt x="332" y="3712"/>
                  </a:cubicBezTo>
                  <a:cubicBezTo>
                    <a:pt x="586" y="4247"/>
                    <a:pt x="1059" y="4483"/>
                    <a:pt x="1570" y="4483"/>
                  </a:cubicBezTo>
                  <a:cubicBezTo>
                    <a:pt x="2770" y="4483"/>
                    <a:pt x="4175" y="3176"/>
                    <a:pt x="3425" y="1370"/>
                  </a:cubicBezTo>
                  <a:cubicBezTo>
                    <a:pt x="2985" y="312"/>
                    <a:pt x="2350" y="0"/>
                    <a:pt x="1755" y="0"/>
                  </a:cubicBezTo>
                  <a:close/>
                </a:path>
              </a:pathLst>
            </a:custGeom>
            <a:solidFill>
              <a:srgbClr val="C876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5073025" y="3016975"/>
              <a:ext cx="77750" cy="31675"/>
            </a:xfrm>
            <a:custGeom>
              <a:rect b="b" l="l" r="r" t="t"/>
              <a:pathLst>
                <a:path extrusionOk="0" h="1267" w="3110">
                  <a:moveTo>
                    <a:pt x="1050" y="1"/>
                  </a:moveTo>
                  <a:cubicBezTo>
                    <a:pt x="345" y="1"/>
                    <a:pt x="127" y="222"/>
                    <a:pt x="69" y="496"/>
                  </a:cubicBezTo>
                  <a:cubicBezTo>
                    <a:pt x="0" y="819"/>
                    <a:pt x="394" y="1126"/>
                    <a:pt x="1135" y="1215"/>
                  </a:cubicBezTo>
                  <a:cubicBezTo>
                    <a:pt x="1395" y="1248"/>
                    <a:pt x="1626" y="1266"/>
                    <a:pt x="1827" y="1266"/>
                  </a:cubicBezTo>
                  <a:cubicBezTo>
                    <a:pt x="2310" y="1266"/>
                    <a:pt x="2621" y="1161"/>
                    <a:pt x="2755" y="900"/>
                  </a:cubicBezTo>
                  <a:cubicBezTo>
                    <a:pt x="2755" y="900"/>
                    <a:pt x="3109" y="248"/>
                    <a:pt x="1798" y="61"/>
                  </a:cubicBezTo>
                  <a:cubicBezTo>
                    <a:pt x="1502" y="20"/>
                    <a:pt x="1256" y="1"/>
                    <a:pt x="1050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5101550" y="3081150"/>
              <a:ext cx="33000" cy="33725"/>
            </a:xfrm>
            <a:custGeom>
              <a:rect b="b" l="l" r="r" t="t"/>
              <a:pathLst>
                <a:path extrusionOk="0" h="1349" w="1320">
                  <a:moveTo>
                    <a:pt x="587" y="1"/>
                  </a:moveTo>
                  <a:cubicBezTo>
                    <a:pt x="534" y="1"/>
                    <a:pt x="480" y="10"/>
                    <a:pt x="429" y="28"/>
                  </a:cubicBezTo>
                  <a:cubicBezTo>
                    <a:pt x="134" y="131"/>
                    <a:pt x="1" y="507"/>
                    <a:pt x="128" y="864"/>
                  </a:cubicBezTo>
                  <a:cubicBezTo>
                    <a:pt x="233" y="1158"/>
                    <a:pt x="483" y="1349"/>
                    <a:pt x="732" y="1349"/>
                  </a:cubicBezTo>
                  <a:cubicBezTo>
                    <a:pt x="786" y="1349"/>
                    <a:pt x="839" y="1340"/>
                    <a:pt x="891" y="1321"/>
                  </a:cubicBezTo>
                  <a:cubicBezTo>
                    <a:pt x="1183" y="1216"/>
                    <a:pt x="1319" y="842"/>
                    <a:pt x="1190" y="486"/>
                  </a:cubicBezTo>
                  <a:cubicBezTo>
                    <a:pt x="1085" y="191"/>
                    <a:pt x="835" y="1"/>
                    <a:pt x="587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4899000" y="3066800"/>
              <a:ext cx="69250" cy="54500"/>
            </a:xfrm>
            <a:custGeom>
              <a:rect b="b" l="l" r="r" t="t"/>
              <a:pathLst>
                <a:path extrusionOk="0" h="2180" w="2770">
                  <a:moveTo>
                    <a:pt x="2183" y="1"/>
                  </a:moveTo>
                  <a:cubicBezTo>
                    <a:pt x="1904" y="1"/>
                    <a:pt x="1508" y="218"/>
                    <a:pt x="898" y="883"/>
                  </a:cubicBezTo>
                  <a:cubicBezTo>
                    <a:pt x="0" y="1859"/>
                    <a:pt x="689" y="2135"/>
                    <a:pt x="689" y="2135"/>
                  </a:cubicBezTo>
                  <a:cubicBezTo>
                    <a:pt x="758" y="2165"/>
                    <a:pt x="829" y="2180"/>
                    <a:pt x="903" y="2180"/>
                  </a:cubicBezTo>
                  <a:cubicBezTo>
                    <a:pt x="1239" y="2180"/>
                    <a:pt x="1638" y="1882"/>
                    <a:pt x="2144" y="1354"/>
                  </a:cubicBezTo>
                  <a:cubicBezTo>
                    <a:pt x="2659" y="816"/>
                    <a:pt x="2770" y="329"/>
                    <a:pt x="2512" y="121"/>
                  </a:cubicBezTo>
                  <a:cubicBezTo>
                    <a:pt x="2421" y="49"/>
                    <a:pt x="2315" y="1"/>
                    <a:pt x="2183" y="1"/>
                  </a:cubicBezTo>
                  <a:close/>
                </a:path>
              </a:pathLst>
            </a:custGeom>
            <a:solidFill>
              <a:srgbClr val="6D43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4961050" y="3131325"/>
              <a:ext cx="32975" cy="33725"/>
            </a:xfrm>
            <a:custGeom>
              <a:rect b="b" l="l" r="r" t="t"/>
              <a:pathLst>
                <a:path extrusionOk="0" h="1349" w="1319">
                  <a:moveTo>
                    <a:pt x="587" y="1"/>
                  </a:moveTo>
                  <a:cubicBezTo>
                    <a:pt x="534" y="1"/>
                    <a:pt x="480" y="10"/>
                    <a:pt x="428" y="28"/>
                  </a:cubicBezTo>
                  <a:cubicBezTo>
                    <a:pt x="135" y="132"/>
                    <a:pt x="0" y="506"/>
                    <a:pt x="128" y="864"/>
                  </a:cubicBezTo>
                  <a:cubicBezTo>
                    <a:pt x="234" y="1158"/>
                    <a:pt x="483" y="1349"/>
                    <a:pt x="732" y="1349"/>
                  </a:cubicBezTo>
                  <a:cubicBezTo>
                    <a:pt x="785" y="1349"/>
                    <a:pt x="839" y="1340"/>
                    <a:pt x="891" y="1321"/>
                  </a:cubicBezTo>
                  <a:cubicBezTo>
                    <a:pt x="1184" y="1219"/>
                    <a:pt x="1319" y="843"/>
                    <a:pt x="1191" y="485"/>
                  </a:cubicBezTo>
                  <a:cubicBezTo>
                    <a:pt x="1087" y="191"/>
                    <a:pt x="837" y="1"/>
                    <a:pt x="587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5201725" y="3053650"/>
              <a:ext cx="69225" cy="68125"/>
            </a:xfrm>
            <a:custGeom>
              <a:rect b="b" l="l" r="r" t="t"/>
              <a:pathLst>
                <a:path extrusionOk="0" h="2725" w="2769">
                  <a:moveTo>
                    <a:pt x="1789" y="1"/>
                  </a:moveTo>
                  <a:cubicBezTo>
                    <a:pt x="1738" y="1"/>
                    <a:pt x="1685" y="4"/>
                    <a:pt x="1633" y="11"/>
                  </a:cubicBezTo>
                  <a:cubicBezTo>
                    <a:pt x="1285" y="57"/>
                    <a:pt x="980" y="253"/>
                    <a:pt x="727" y="595"/>
                  </a:cubicBezTo>
                  <a:cubicBezTo>
                    <a:pt x="0" y="1571"/>
                    <a:pt x="1077" y="2699"/>
                    <a:pt x="1087" y="2710"/>
                  </a:cubicBezTo>
                  <a:cubicBezTo>
                    <a:pt x="1098" y="2720"/>
                    <a:pt x="1112" y="2725"/>
                    <a:pt x="1127" y="2725"/>
                  </a:cubicBezTo>
                  <a:cubicBezTo>
                    <a:pt x="1134" y="2725"/>
                    <a:pt x="1141" y="2724"/>
                    <a:pt x="1147" y="2721"/>
                  </a:cubicBezTo>
                  <a:cubicBezTo>
                    <a:pt x="1154" y="2720"/>
                    <a:pt x="1161" y="2714"/>
                    <a:pt x="1166" y="2709"/>
                  </a:cubicBezTo>
                  <a:cubicBezTo>
                    <a:pt x="1189" y="2688"/>
                    <a:pt x="1189" y="2653"/>
                    <a:pt x="1168" y="2630"/>
                  </a:cubicBezTo>
                  <a:cubicBezTo>
                    <a:pt x="1157" y="2619"/>
                    <a:pt x="146" y="1559"/>
                    <a:pt x="815" y="660"/>
                  </a:cubicBezTo>
                  <a:cubicBezTo>
                    <a:pt x="1051" y="343"/>
                    <a:pt x="1330" y="162"/>
                    <a:pt x="1645" y="121"/>
                  </a:cubicBezTo>
                  <a:cubicBezTo>
                    <a:pt x="1692" y="115"/>
                    <a:pt x="1738" y="113"/>
                    <a:pt x="1783" y="113"/>
                  </a:cubicBezTo>
                  <a:cubicBezTo>
                    <a:pt x="2266" y="113"/>
                    <a:pt x="2665" y="425"/>
                    <a:pt x="2670" y="429"/>
                  </a:cubicBezTo>
                  <a:cubicBezTo>
                    <a:pt x="2680" y="437"/>
                    <a:pt x="2693" y="441"/>
                    <a:pt x="2705" y="441"/>
                  </a:cubicBezTo>
                  <a:cubicBezTo>
                    <a:pt x="2721" y="441"/>
                    <a:pt x="2738" y="434"/>
                    <a:pt x="2749" y="420"/>
                  </a:cubicBezTo>
                  <a:cubicBezTo>
                    <a:pt x="2768" y="395"/>
                    <a:pt x="2764" y="360"/>
                    <a:pt x="2740" y="340"/>
                  </a:cubicBezTo>
                  <a:cubicBezTo>
                    <a:pt x="2721" y="326"/>
                    <a:pt x="2308" y="1"/>
                    <a:pt x="1789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5214550" y="3080200"/>
              <a:ext cx="40100" cy="17475"/>
            </a:xfrm>
            <a:custGeom>
              <a:rect b="b" l="l" r="r" t="t"/>
              <a:pathLst>
                <a:path extrusionOk="0" h="699" w="1604">
                  <a:moveTo>
                    <a:pt x="1083" y="1"/>
                  </a:moveTo>
                  <a:cubicBezTo>
                    <a:pt x="725" y="1"/>
                    <a:pt x="256" y="110"/>
                    <a:pt x="15" y="620"/>
                  </a:cubicBezTo>
                  <a:cubicBezTo>
                    <a:pt x="1" y="648"/>
                    <a:pt x="13" y="681"/>
                    <a:pt x="41" y="693"/>
                  </a:cubicBezTo>
                  <a:cubicBezTo>
                    <a:pt x="49" y="697"/>
                    <a:pt x="57" y="699"/>
                    <a:pt x="65" y="699"/>
                  </a:cubicBezTo>
                  <a:cubicBezTo>
                    <a:pt x="86" y="699"/>
                    <a:pt x="106" y="687"/>
                    <a:pt x="115" y="667"/>
                  </a:cubicBezTo>
                  <a:cubicBezTo>
                    <a:pt x="331" y="210"/>
                    <a:pt x="754" y="111"/>
                    <a:pt x="1081" y="111"/>
                  </a:cubicBezTo>
                  <a:cubicBezTo>
                    <a:pt x="1328" y="111"/>
                    <a:pt x="1520" y="168"/>
                    <a:pt x="1525" y="169"/>
                  </a:cubicBezTo>
                  <a:cubicBezTo>
                    <a:pt x="1530" y="171"/>
                    <a:pt x="1536" y="172"/>
                    <a:pt x="1542" y="172"/>
                  </a:cubicBezTo>
                  <a:cubicBezTo>
                    <a:pt x="1548" y="172"/>
                    <a:pt x="1554" y="171"/>
                    <a:pt x="1560" y="169"/>
                  </a:cubicBezTo>
                  <a:cubicBezTo>
                    <a:pt x="1575" y="165"/>
                    <a:pt x="1589" y="151"/>
                    <a:pt x="1595" y="132"/>
                  </a:cubicBezTo>
                  <a:cubicBezTo>
                    <a:pt x="1603" y="103"/>
                    <a:pt x="1588" y="71"/>
                    <a:pt x="1557" y="62"/>
                  </a:cubicBezTo>
                  <a:cubicBezTo>
                    <a:pt x="1553" y="61"/>
                    <a:pt x="1349" y="1"/>
                    <a:pt x="108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5011700" y="3016625"/>
              <a:ext cx="47700" cy="144325"/>
            </a:xfrm>
            <a:custGeom>
              <a:rect b="b" l="l" r="r" t="t"/>
              <a:pathLst>
                <a:path extrusionOk="0" h="5773" w="1908">
                  <a:moveTo>
                    <a:pt x="426" y="1"/>
                  </a:moveTo>
                  <a:cubicBezTo>
                    <a:pt x="418" y="1"/>
                    <a:pt x="410" y="2"/>
                    <a:pt x="403" y="5"/>
                  </a:cubicBezTo>
                  <a:cubicBezTo>
                    <a:pt x="375" y="18"/>
                    <a:pt x="364" y="52"/>
                    <a:pt x="375" y="80"/>
                  </a:cubicBezTo>
                  <a:cubicBezTo>
                    <a:pt x="771" y="976"/>
                    <a:pt x="1777" y="3382"/>
                    <a:pt x="1696" y="3747"/>
                  </a:cubicBezTo>
                  <a:cubicBezTo>
                    <a:pt x="1646" y="3970"/>
                    <a:pt x="1458" y="4083"/>
                    <a:pt x="1134" y="4083"/>
                  </a:cubicBezTo>
                  <a:cubicBezTo>
                    <a:pt x="1024" y="4083"/>
                    <a:pt x="898" y="4070"/>
                    <a:pt x="757" y="4044"/>
                  </a:cubicBezTo>
                  <a:cubicBezTo>
                    <a:pt x="738" y="4041"/>
                    <a:pt x="726" y="4040"/>
                    <a:pt x="717" y="4037"/>
                  </a:cubicBezTo>
                  <a:cubicBezTo>
                    <a:pt x="678" y="4032"/>
                    <a:pt x="641" y="4029"/>
                    <a:pt x="605" y="4029"/>
                  </a:cubicBezTo>
                  <a:cubicBezTo>
                    <a:pt x="393" y="4029"/>
                    <a:pt x="233" y="4120"/>
                    <a:pt x="149" y="4294"/>
                  </a:cubicBezTo>
                  <a:cubicBezTo>
                    <a:pt x="1" y="4598"/>
                    <a:pt x="123" y="5110"/>
                    <a:pt x="410" y="5387"/>
                  </a:cubicBezTo>
                  <a:cubicBezTo>
                    <a:pt x="761" y="5725"/>
                    <a:pt x="1273" y="5772"/>
                    <a:pt x="1294" y="5773"/>
                  </a:cubicBezTo>
                  <a:cubicBezTo>
                    <a:pt x="1302" y="5772"/>
                    <a:pt x="1310" y="5769"/>
                    <a:pt x="1317" y="5767"/>
                  </a:cubicBezTo>
                  <a:cubicBezTo>
                    <a:pt x="1337" y="5760"/>
                    <a:pt x="1353" y="5744"/>
                    <a:pt x="1354" y="5720"/>
                  </a:cubicBezTo>
                  <a:cubicBezTo>
                    <a:pt x="1355" y="5689"/>
                    <a:pt x="1333" y="5662"/>
                    <a:pt x="1303" y="5661"/>
                  </a:cubicBezTo>
                  <a:cubicBezTo>
                    <a:pt x="1298" y="5661"/>
                    <a:pt x="808" y="5615"/>
                    <a:pt x="489" y="5306"/>
                  </a:cubicBezTo>
                  <a:cubicBezTo>
                    <a:pt x="236" y="5063"/>
                    <a:pt x="124" y="4603"/>
                    <a:pt x="250" y="4343"/>
                  </a:cubicBezTo>
                  <a:cubicBezTo>
                    <a:pt x="315" y="4210"/>
                    <a:pt x="435" y="4142"/>
                    <a:pt x="602" y="4142"/>
                  </a:cubicBezTo>
                  <a:cubicBezTo>
                    <a:pt x="633" y="4142"/>
                    <a:pt x="667" y="4144"/>
                    <a:pt x="702" y="4149"/>
                  </a:cubicBezTo>
                  <a:cubicBezTo>
                    <a:pt x="709" y="4152"/>
                    <a:pt x="720" y="4153"/>
                    <a:pt x="736" y="4155"/>
                  </a:cubicBezTo>
                  <a:cubicBezTo>
                    <a:pt x="886" y="4183"/>
                    <a:pt x="1016" y="4195"/>
                    <a:pt x="1128" y="4195"/>
                  </a:cubicBezTo>
                  <a:cubicBezTo>
                    <a:pt x="1598" y="4195"/>
                    <a:pt x="1758" y="3978"/>
                    <a:pt x="1804" y="3770"/>
                  </a:cubicBezTo>
                  <a:cubicBezTo>
                    <a:pt x="1908" y="3304"/>
                    <a:pt x="623" y="367"/>
                    <a:pt x="477" y="33"/>
                  </a:cubicBezTo>
                  <a:cubicBezTo>
                    <a:pt x="468" y="13"/>
                    <a:pt x="447" y="1"/>
                    <a:pt x="42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4"/>
          <p:cNvSpPr txBox="1"/>
          <p:nvPr/>
        </p:nvSpPr>
        <p:spPr>
          <a:xfrm>
            <a:off x="2317650" y="2385750"/>
            <a:ext cx="4893900" cy="3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Tensorflow</a:t>
            </a:r>
            <a:endParaRPr b="0" i="0" sz="3400" u="none" cap="none" strike="noStrike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Keras</a:t>
            </a:r>
            <a:endParaRPr b="0" i="0" sz="3400" u="none" cap="none" strike="noStrike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Ionic + Capacitor</a:t>
            </a:r>
            <a:endParaRPr b="0" i="0" sz="3400" u="none" cap="none" strike="noStrike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React</a:t>
            </a:r>
            <a:endParaRPr b="0" i="0" sz="3400" u="none" cap="none" strike="noStrike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Socket.io</a:t>
            </a:r>
            <a:endParaRPr b="0" i="0" sz="3400" u="none" cap="none" strike="noStrike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nodeJS</a:t>
            </a:r>
            <a:endParaRPr b="0" i="0" sz="3400" u="none" cap="none" strike="noStrike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</p:txBody>
      </p:sp>
      <p:sp>
        <p:nvSpPr>
          <p:cNvPr id="340" name="Google Shape;340;p4"/>
          <p:cNvSpPr txBox="1"/>
          <p:nvPr>
            <p:ph type="title"/>
          </p:nvPr>
        </p:nvSpPr>
        <p:spPr>
          <a:xfrm>
            <a:off x="8804975" y="952500"/>
            <a:ext cx="68259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latin typeface="Readex Pro Medium"/>
                <a:ea typeface="Readex Pro Medium"/>
                <a:cs typeface="Readex Pro Medium"/>
                <a:sym typeface="Readex Pro Medium"/>
              </a:rPr>
              <a:t>Future Scope</a:t>
            </a:r>
            <a:endParaRPr sz="6000">
              <a:latin typeface="Readex Pro Medium"/>
              <a:ea typeface="Readex Pro Medium"/>
              <a:cs typeface="Readex Pro Medium"/>
              <a:sym typeface="Readex Pro Medium"/>
            </a:endParaRPr>
          </a:p>
        </p:txBody>
      </p:sp>
      <p:sp>
        <p:nvSpPr>
          <p:cNvPr id="341" name="Google Shape;341;p4"/>
          <p:cNvSpPr txBox="1"/>
          <p:nvPr/>
        </p:nvSpPr>
        <p:spPr>
          <a:xfrm>
            <a:off x="8580425" y="2346600"/>
            <a:ext cx="72750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Reinforcement learning </a:t>
            </a:r>
            <a:endParaRPr b="0" i="0" sz="3400" u="none" cap="none" strike="noStrike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  <a:p>
            <a:pPr indent="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AI approach</a:t>
            </a:r>
            <a:b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</a:br>
            <a:endParaRPr b="0" i="0" sz="3400" u="none" cap="none" strike="noStrike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Meeting Scheduling and Calling system</a:t>
            </a:r>
            <a:br>
              <a:rPr b="0" i="0" lang="en-US" sz="3400" u="none" cap="none" strike="noStrike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</a:br>
            <a:endParaRPr sz="3400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  <a:p>
            <a:pPr indent="-444500" lvl="0" marL="457200" marR="66294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Readex Pro Light"/>
              <a:buChar char="●"/>
            </a:pPr>
            <a:r>
              <a:rPr lang="en-US" sz="3400">
                <a:solidFill>
                  <a:srgbClr val="666666"/>
                </a:solidFill>
                <a:latin typeface="Readex Pro Light"/>
                <a:ea typeface="Readex Pro Light"/>
                <a:cs typeface="Readex Pro Light"/>
                <a:sym typeface="Readex Pro Light"/>
              </a:rPr>
              <a:t>Subscription based revenue model</a:t>
            </a:r>
            <a:endParaRPr sz="3400">
              <a:solidFill>
                <a:srgbClr val="666666"/>
              </a:solidFill>
              <a:latin typeface="Readex Pro Light"/>
              <a:ea typeface="Readex Pro Light"/>
              <a:cs typeface="Readex Pro Light"/>
              <a:sym typeface="Readex Pro Light"/>
            </a:endParaRPr>
          </a:p>
        </p:txBody>
      </p:sp>
      <p:grpSp>
        <p:nvGrpSpPr>
          <p:cNvPr id="342" name="Google Shape;342;p4"/>
          <p:cNvGrpSpPr/>
          <p:nvPr/>
        </p:nvGrpSpPr>
        <p:grpSpPr>
          <a:xfrm>
            <a:off x="277372" y="6525319"/>
            <a:ext cx="4147895" cy="3761674"/>
            <a:chOff x="632097" y="6215494"/>
            <a:chExt cx="4147895" cy="3761674"/>
          </a:xfrm>
        </p:grpSpPr>
        <p:grpSp>
          <p:nvGrpSpPr>
            <p:cNvPr id="343" name="Google Shape;343;p4"/>
            <p:cNvGrpSpPr/>
            <p:nvPr/>
          </p:nvGrpSpPr>
          <p:grpSpPr>
            <a:xfrm>
              <a:off x="632097" y="6215494"/>
              <a:ext cx="3174417" cy="3761674"/>
              <a:chOff x="4018413" y="8223198"/>
              <a:chExt cx="1492369" cy="1391460"/>
            </a:xfrm>
          </p:grpSpPr>
          <p:sp>
            <p:nvSpPr>
              <p:cNvPr id="344" name="Google Shape;344;p4"/>
              <p:cNvSpPr/>
              <p:nvPr/>
            </p:nvSpPr>
            <p:spPr>
              <a:xfrm>
                <a:off x="5122987" y="9464175"/>
                <a:ext cx="387795" cy="150477"/>
              </a:xfrm>
              <a:custGeom>
                <a:rect b="b" l="l" r="r" t="t"/>
                <a:pathLst>
                  <a:path extrusionOk="0" h="2791" w="12360">
                    <a:moveTo>
                      <a:pt x="6194" y="1"/>
                    </a:moveTo>
                    <a:cubicBezTo>
                      <a:pt x="2762" y="1"/>
                      <a:pt x="0" y="615"/>
                      <a:pt x="0" y="1396"/>
                    </a:cubicBezTo>
                    <a:cubicBezTo>
                      <a:pt x="0" y="2149"/>
                      <a:pt x="2762" y="2791"/>
                      <a:pt x="6194" y="2791"/>
                    </a:cubicBezTo>
                    <a:cubicBezTo>
                      <a:pt x="9598" y="2791"/>
                      <a:pt x="12360" y="2149"/>
                      <a:pt x="12360" y="1396"/>
                    </a:cubicBezTo>
                    <a:cubicBezTo>
                      <a:pt x="12360" y="615"/>
                      <a:pt x="9598" y="1"/>
                      <a:pt x="6194" y="1"/>
                    </a:cubicBezTo>
                    <a:close/>
                  </a:path>
                </a:pathLst>
              </a:custGeom>
              <a:solidFill>
                <a:srgbClr val="DDD1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4165052" y="9464181"/>
                <a:ext cx="669819" cy="150477"/>
              </a:xfrm>
              <a:custGeom>
                <a:rect b="b" l="l" r="r" t="t"/>
                <a:pathLst>
                  <a:path extrusionOk="0" h="2791" w="12360">
                    <a:moveTo>
                      <a:pt x="6194" y="1"/>
                    </a:moveTo>
                    <a:cubicBezTo>
                      <a:pt x="2762" y="1"/>
                      <a:pt x="0" y="615"/>
                      <a:pt x="0" y="1396"/>
                    </a:cubicBezTo>
                    <a:cubicBezTo>
                      <a:pt x="0" y="2149"/>
                      <a:pt x="2762" y="2791"/>
                      <a:pt x="6194" y="2791"/>
                    </a:cubicBezTo>
                    <a:cubicBezTo>
                      <a:pt x="9598" y="2791"/>
                      <a:pt x="12360" y="2149"/>
                      <a:pt x="12360" y="1396"/>
                    </a:cubicBezTo>
                    <a:cubicBezTo>
                      <a:pt x="12360" y="615"/>
                      <a:pt x="9598" y="1"/>
                      <a:pt x="6194" y="1"/>
                    </a:cubicBezTo>
                    <a:close/>
                  </a:path>
                </a:pathLst>
              </a:custGeom>
              <a:solidFill>
                <a:srgbClr val="DDD1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346;p4"/>
              <p:cNvGrpSpPr/>
              <p:nvPr/>
            </p:nvGrpSpPr>
            <p:grpSpPr>
              <a:xfrm>
                <a:off x="4806611" y="8452739"/>
                <a:ext cx="488370" cy="661944"/>
                <a:chOff x="6767288" y="2524032"/>
                <a:chExt cx="298734" cy="404908"/>
              </a:xfrm>
            </p:grpSpPr>
            <p:sp>
              <p:nvSpPr>
                <p:cNvPr id="347" name="Google Shape;347;p4"/>
                <p:cNvSpPr/>
                <p:nvPr/>
              </p:nvSpPr>
              <p:spPr>
                <a:xfrm>
                  <a:off x="7065983" y="2752232"/>
                  <a:ext cx="33" cy="33"/>
                </a:xfrm>
                <a:custGeom>
                  <a:rect b="b" l="l" r="r" t="t"/>
                  <a:pathLst>
                    <a:path extrusionOk="0" h="1" w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BBC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4"/>
                <p:cNvSpPr/>
                <p:nvPr/>
              </p:nvSpPr>
              <p:spPr>
                <a:xfrm>
                  <a:off x="6781177" y="2729244"/>
                  <a:ext cx="254360" cy="35915"/>
                </a:xfrm>
                <a:custGeom>
                  <a:rect b="b" l="l" r="r" t="t"/>
                  <a:pathLst>
                    <a:path extrusionOk="0" h="1089" w="7673">
                      <a:moveTo>
                        <a:pt x="4994" y="0"/>
                      </a:moveTo>
                      <a:cubicBezTo>
                        <a:pt x="3711" y="0"/>
                        <a:pt x="1981" y="56"/>
                        <a:pt x="0" y="224"/>
                      </a:cubicBezTo>
                      <a:lnTo>
                        <a:pt x="167" y="1088"/>
                      </a:lnTo>
                      <a:lnTo>
                        <a:pt x="7533" y="642"/>
                      </a:lnTo>
                      <a:lnTo>
                        <a:pt x="7672" y="84"/>
                      </a:lnTo>
                      <a:cubicBezTo>
                        <a:pt x="7672" y="112"/>
                        <a:pt x="6696" y="0"/>
                        <a:pt x="4994" y="0"/>
                      </a:cubicBezTo>
                      <a:close/>
                    </a:path>
                  </a:pathLst>
                </a:custGeom>
                <a:solidFill>
                  <a:srgbClr val="CE8C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4"/>
                <p:cNvSpPr/>
                <p:nvPr/>
              </p:nvSpPr>
              <p:spPr>
                <a:xfrm>
                  <a:off x="6869018" y="2544283"/>
                  <a:ext cx="56454" cy="215359"/>
                </a:xfrm>
                <a:custGeom>
                  <a:rect b="b" l="l" r="r" t="t"/>
                  <a:pathLst>
                    <a:path extrusionOk="0" h="6530" w="1703">
                      <a:moveTo>
                        <a:pt x="782" y="1"/>
                      </a:moveTo>
                      <a:cubicBezTo>
                        <a:pt x="0" y="2037"/>
                        <a:pt x="782" y="6529"/>
                        <a:pt x="782" y="6529"/>
                      </a:cubicBezTo>
                      <a:lnTo>
                        <a:pt x="1507" y="6501"/>
                      </a:lnTo>
                      <a:cubicBezTo>
                        <a:pt x="1702" y="2512"/>
                        <a:pt x="782" y="1"/>
                        <a:pt x="782" y="1"/>
                      </a:cubicBezTo>
                      <a:close/>
                    </a:path>
                  </a:pathLst>
                </a:custGeom>
                <a:solidFill>
                  <a:srgbClr val="7477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4"/>
                <p:cNvSpPr/>
                <p:nvPr/>
              </p:nvSpPr>
              <p:spPr>
                <a:xfrm>
                  <a:off x="6791320" y="2573736"/>
                  <a:ext cx="86986" cy="200617"/>
                </a:xfrm>
                <a:custGeom>
                  <a:rect b="b" l="l" r="r" t="t"/>
                  <a:pathLst>
                    <a:path extrusionOk="0" h="6083" w="2624">
                      <a:moveTo>
                        <a:pt x="224" y="0"/>
                      </a:moveTo>
                      <a:lnTo>
                        <a:pt x="224" y="0"/>
                      </a:lnTo>
                      <a:cubicBezTo>
                        <a:pt x="1" y="2149"/>
                        <a:pt x="1591" y="6082"/>
                        <a:pt x="1591" y="6082"/>
                      </a:cubicBezTo>
                      <a:lnTo>
                        <a:pt x="2623" y="6082"/>
                      </a:lnTo>
                      <a:cubicBezTo>
                        <a:pt x="1786" y="2149"/>
                        <a:pt x="224" y="0"/>
                        <a:pt x="224" y="0"/>
                      </a:cubicBezTo>
                      <a:close/>
                    </a:path>
                  </a:pathLst>
                </a:custGeom>
                <a:solidFill>
                  <a:srgbClr val="7477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4"/>
                <p:cNvSpPr/>
                <p:nvPr/>
              </p:nvSpPr>
              <p:spPr>
                <a:xfrm>
                  <a:off x="6933756" y="2553485"/>
                  <a:ext cx="81416" cy="209819"/>
                </a:xfrm>
                <a:custGeom>
                  <a:rect b="b" l="l" r="r" t="t"/>
                  <a:pathLst>
                    <a:path extrusionOk="0" h="6362" w="2456">
                      <a:moveTo>
                        <a:pt x="2400" y="1"/>
                      </a:moveTo>
                      <a:lnTo>
                        <a:pt x="2400" y="1"/>
                      </a:lnTo>
                      <a:cubicBezTo>
                        <a:pt x="1005" y="1647"/>
                        <a:pt x="0" y="5776"/>
                        <a:pt x="0" y="5776"/>
                      </a:cubicBezTo>
                      <a:lnTo>
                        <a:pt x="865" y="6362"/>
                      </a:lnTo>
                      <a:cubicBezTo>
                        <a:pt x="2455" y="2651"/>
                        <a:pt x="2400" y="1"/>
                        <a:pt x="2400" y="1"/>
                      </a:cubicBezTo>
                      <a:close/>
                    </a:path>
                  </a:pathLst>
                </a:custGeom>
                <a:solidFill>
                  <a:srgbClr val="7477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4"/>
                <p:cNvSpPr/>
                <p:nvPr/>
              </p:nvSpPr>
              <p:spPr>
                <a:xfrm>
                  <a:off x="6767288" y="2594910"/>
                  <a:ext cx="76809" cy="184028"/>
                </a:xfrm>
                <a:custGeom>
                  <a:rect b="b" l="l" r="r" t="t"/>
                  <a:pathLst>
                    <a:path extrusionOk="0" h="5580" w="2317">
                      <a:moveTo>
                        <a:pt x="168" y="0"/>
                      </a:moveTo>
                      <a:cubicBezTo>
                        <a:pt x="1" y="1925"/>
                        <a:pt x="1674" y="5580"/>
                        <a:pt x="1674" y="5580"/>
                      </a:cubicBezTo>
                      <a:lnTo>
                        <a:pt x="2316" y="5413"/>
                      </a:lnTo>
                      <a:cubicBezTo>
                        <a:pt x="1563" y="1953"/>
                        <a:pt x="168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4"/>
                <p:cNvSpPr/>
                <p:nvPr/>
              </p:nvSpPr>
              <p:spPr>
                <a:xfrm>
                  <a:off x="6915260" y="2551638"/>
                  <a:ext cx="51813" cy="213513"/>
                </a:xfrm>
                <a:custGeom>
                  <a:rect b="b" l="l" r="r" t="t"/>
                  <a:pathLst>
                    <a:path extrusionOk="0" h="6474" w="1563">
                      <a:moveTo>
                        <a:pt x="1061" y="1"/>
                      </a:moveTo>
                      <a:lnTo>
                        <a:pt x="1061" y="1"/>
                      </a:lnTo>
                      <a:cubicBezTo>
                        <a:pt x="0" y="1870"/>
                        <a:pt x="28" y="6390"/>
                        <a:pt x="28" y="6390"/>
                      </a:cubicBezTo>
                      <a:lnTo>
                        <a:pt x="726" y="6473"/>
                      </a:lnTo>
                      <a:cubicBezTo>
                        <a:pt x="1563" y="2568"/>
                        <a:pt x="1061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4"/>
                <p:cNvSpPr/>
                <p:nvPr/>
              </p:nvSpPr>
              <p:spPr>
                <a:xfrm>
                  <a:off x="6966108" y="2588445"/>
                  <a:ext cx="67560" cy="164735"/>
                </a:xfrm>
                <a:custGeom>
                  <a:rect b="b" l="l" r="r" t="t"/>
                  <a:pathLst>
                    <a:path extrusionOk="0" h="4995" w="2038">
                      <a:moveTo>
                        <a:pt x="2037" y="1"/>
                      </a:moveTo>
                      <a:lnTo>
                        <a:pt x="2037" y="1"/>
                      </a:lnTo>
                      <a:cubicBezTo>
                        <a:pt x="838" y="1256"/>
                        <a:pt x="1" y="4772"/>
                        <a:pt x="1" y="4772"/>
                      </a:cubicBezTo>
                      <a:lnTo>
                        <a:pt x="531" y="4995"/>
                      </a:lnTo>
                      <a:cubicBezTo>
                        <a:pt x="1926" y="2121"/>
                        <a:pt x="2037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4"/>
                <p:cNvSpPr/>
                <p:nvPr/>
              </p:nvSpPr>
              <p:spPr>
                <a:xfrm>
                  <a:off x="6830169" y="2524032"/>
                  <a:ext cx="66632" cy="244811"/>
                </a:xfrm>
                <a:custGeom>
                  <a:rect b="b" l="l" r="r" t="t"/>
                  <a:pathLst>
                    <a:path extrusionOk="0" h="7423" w="2010">
                      <a:moveTo>
                        <a:pt x="503" y="1"/>
                      </a:moveTo>
                      <a:lnTo>
                        <a:pt x="503" y="1"/>
                      </a:lnTo>
                      <a:cubicBezTo>
                        <a:pt x="1" y="2400"/>
                        <a:pt x="1284" y="7422"/>
                        <a:pt x="1284" y="7422"/>
                      </a:cubicBezTo>
                      <a:lnTo>
                        <a:pt x="2009" y="7310"/>
                      </a:lnTo>
                      <a:cubicBezTo>
                        <a:pt x="1730" y="2735"/>
                        <a:pt x="503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4"/>
                <p:cNvSpPr/>
                <p:nvPr/>
              </p:nvSpPr>
              <p:spPr>
                <a:xfrm>
                  <a:off x="6964285" y="2597647"/>
                  <a:ext cx="101737" cy="194186"/>
                </a:xfrm>
                <a:custGeom>
                  <a:rect b="b" l="l" r="r" t="t"/>
                  <a:pathLst>
                    <a:path extrusionOk="0" h="5888" w="3069">
                      <a:moveTo>
                        <a:pt x="3069" y="1"/>
                      </a:moveTo>
                      <a:lnTo>
                        <a:pt x="3069" y="1"/>
                      </a:lnTo>
                      <a:cubicBezTo>
                        <a:pt x="1534" y="1424"/>
                        <a:pt x="0" y="5609"/>
                        <a:pt x="0" y="5609"/>
                      </a:cubicBezTo>
                      <a:lnTo>
                        <a:pt x="558" y="5888"/>
                      </a:lnTo>
                      <a:cubicBezTo>
                        <a:pt x="2567" y="2540"/>
                        <a:pt x="3069" y="1"/>
                        <a:pt x="3069" y="1"/>
                      </a:cubicBezTo>
                      <a:close/>
                    </a:path>
                  </a:pathLst>
                </a:custGeom>
                <a:solidFill>
                  <a:srgbClr val="7477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6785784" y="2750418"/>
                  <a:ext cx="245111" cy="63519"/>
                </a:xfrm>
                <a:custGeom>
                  <a:rect b="b" l="l" r="r" t="t"/>
                  <a:pathLst>
                    <a:path extrusionOk="0" h="1926" w="7394">
                      <a:moveTo>
                        <a:pt x="7394" y="0"/>
                      </a:moveTo>
                      <a:lnTo>
                        <a:pt x="1" y="167"/>
                      </a:lnTo>
                      <a:lnTo>
                        <a:pt x="112" y="1088"/>
                      </a:lnTo>
                      <a:cubicBezTo>
                        <a:pt x="2400" y="1702"/>
                        <a:pt x="4883" y="1786"/>
                        <a:pt x="7254" y="1925"/>
                      </a:cubicBezTo>
                      <a:close/>
                    </a:path>
                  </a:pathLst>
                </a:custGeom>
                <a:solidFill>
                  <a:srgbClr val="CE8C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4"/>
                <p:cNvSpPr/>
                <p:nvPr/>
              </p:nvSpPr>
              <p:spPr>
                <a:xfrm>
                  <a:off x="6789497" y="2786302"/>
                  <a:ext cx="236790" cy="142638"/>
                </a:xfrm>
                <a:custGeom>
                  <a:rect b="b" l="l" r="r" t="t"/>
                  <a:pathLst>
                    <a:path extrusionOk="0" h="4325" w="7143">
                      <a:moveTo>
                        <a:pt x="0" y="0"/>
                      </a:moveTo>
                      <a:lnTo>
                        <a:pt x="168" y="1786"/>
                      </a:lnTo>
                      <a:cubicBezTo>
                        <a:pt x="335" y="3488"/>
                        <a:pt x="1730" y="4325"/>
                        <a:pt x="3404" y="4325"/>
                      </a:cubicBezTo>
                      <a:lnTo>
                        <a:pt x="3794" y="4325"/>
                      </a:lnTo>
                      <a:lnTo>
                        <a:pt x="3878" y="4325"/>
                      </a:lnTo>
                      <a:cubicBezTo>
                        <a:pt x="5580" y="4185"/>
                        <a:pt x="6975" y="3376"/>
                        <a:pt x="7086" y="1674"/>
                      </a:cubicBezTo>
                      <a:lnTo>
                        <a:pt x="7142" y="865"/>
                      </a:lnTo>
                      <a:cubicBezTo>
                        <a:pt x="4771" y="726"/>
                        <a:pt x="2288" y="614"/>
                        <a:pt x="0" y="0"/>
                      </a:cubicBezTo>
                      <a:close/>
                    </a:path>
                  </a:pathLst>
                </a:custGeom>
                <a:solidFill>
                  <a:srgbClr val="DE9D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4"/>
                <p:cNvSpPr/>
                <p:nvPr/>
              </p:nvSpPr>
              <p:spPr>
                <a:xfrm>
                  <a:off x="6782071" y="2732938"/>
                  <a:ext cx="254393" cy="52471"/>
                </a:xfrm>
                <a:custGeom>
                  <a:rect b="b" l="l" r="r" t="t"/>
                  <a:pathLst>
                    <a:path extrusionOk="0" h="1591" w="7674">
                      <a:moveTo>
                        <a:pt x="7645" y="0"/>
                      </a:moveTo>
                      <a:cubicBezTo>
                        <a:pt x="5692" y="279"/>
                        <a:pt x="4130" y="363"/>
                        <a:pt x="2930" y="363"/>
                      </a:cubicBezTo>
                      <a:cubicBezTo>
                        <a:pt x="950" y="363"/>
                        <a:pt x="1" y="112"/>
                        <a:pt x="1" y="112"/>
                      </a:cubicBezTo>
                      <a:lnTo>
                        <a:pt x="1" y="112"/>
                      </a:lnTo>
                      <a:lnTo>
                        <a:pt x="1" y="1367"/>
                      </a:lnTo>
                      <a:cubicBezTo>
                        <a:pt x="1228" y="1534"/>
                        <a:pt x="2344" y="1590"/>
                        <a:pt x="3349" y="1590"/>
                      </a:cubicBezTo>
                      <a:cubicBezTo>
                        <a:pt x="5999" y="1590"/>
                        <a:pt x="7673" y="1172"/>
                        <a:pt x="7673" y="1172"/>
                      </a:cubicBezTo>
                      <a:close/>
                    </a:path>
                  </a:pathLst>
                </a:custGeom>
                <a:solidFill>
                  <a:srgbClr val="DE9D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0" name="Google Shape;360;p4"/>
              <p:cNvGrpSpPr/>
              <p:nvPr/>
            </p:nvGrpSpPr>
            <p:grpSpPr>
              <a:xfrm>
                <a:off x="4640278" y="9061132"/>
                <a:ext cx="821025" cy="511529"/>
                <a:chOff x="6961125" y="4035997"/>
                <a:chExt cx="502218" cy="312900"/>
              </a:xfrm>
            </p:grpSpPr>
            <p:sp>
              <p:nvSpPr>
                <p:cNvPr id="361" name="Google Shape;361;p4"/>
                <p:cNvSpPr/>
                <p:nvPr/>
              </p:nvSpPr>
              <p:spPr>
                <a:xfrm>
                  <a:off x="6961125" y="4256850"/>
                  <a:ext cx="502218" cy="92047"/>
                </a:xfrm>
                <a:custGeom>
                  <a:rect b="b" l="l" r="r" t="t"/>
                  <a:pathLst>
                    <a:path extrusionOk="0" h="2791" w="12360">
                      <a:moveTo>
                        <a:pt x="6166" y="0"/>
                      </a:moveTo>
                      <a:cubicBezTo>
                        <a:pt x="2762" y="0"/>
                        <a:pt x="0" y="642"/>
                        <a:pt x="0" y="1395"/>
                      </a:cubicBezTo>
                      <a:cubicBezTo>
                        <a:pt x="0" y="2176"/>
                        <a:pt x="2762" y="2790"/>
                        <a:pt x="6166" y="2790"/>
                      </a:cubicBezTo>
                      <a:cubicBezTo>
                        <a:pt x="9597" y="2790"/>
                        <a:pt x="12359" y="2176"/>
                        <a:pt x="12359" y="1395"/>
                      </a:cubicBezTo>
                      <a:cubicBezTo>
                        <a:pt x="12359" y="614"/>
                        <a:pt x="9597" y="0"/>
                        <a:pt x="6166" y="0"/>
                      </a:cubicBezTo>
                      <a:close/>
                    </a:path>
                  </a:pathLst>
                </a:custGeom>
                <a:solidFill>
                  <a:srgbClr val="DDD1C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4"/>
                <p:cNvSpPr/>
                <p:nvPr/>
              </p:nvSpPr>
              <p:spPr>
                <a:xfrm>
                  <a:off x="7017904" y="4125245"/>
                  <a:ext cx="73096" cy="194186"/>
                </a:xfrm>
                <a:custGeom>
                  <a:rect b="b" l="l" r="r" t="t"/>
                  <a:pathLst>
                    <a:path extrusionOk="0" h="5888" w="2205">
                      <a:moveTo>
                        <a:pt x="2204" y="1"/>
                      </a:moveTo>
                      <a:lnTo>
                        <a:pt x="1116" y="196"/>
                      </a:lnTo>
                      <a:lnTo>
                        <a:pt x="0" y="5329"/>
                      </a:lnTo>
                      <a:lnTo>
                        <a:pt x="0" y="5385"/>
                      </a:lnTo>
                      <a:cubicBezTo>
                        <a:pt x="0" y="5441"/>
                        <a:pt x="56" y="5664"/>
                        <a:pt x="307" y="5804"/>
                      </a:cubicBezTo>
                      <a:cubicBezTo>
                        <a:pt x="363" y="5859"/>
                        <a:pt x="447" y="5887"/>
                        <a:pt x="586" y="5887"/>
                      </a:cubicBezTo>
                      <a:cubicBezTo>
                        <a:pt x="642" y="5887"/>
                        <a:pt x="754" y="5887"/>
                        <a:pt x="865" y="5859"/>
                      </a:cubicBezTo>
                      <a:lnTo>
                        <a:pt x="1005" y="5776"/>
                      </a:lnTo>
                      <a:close/>
                    </a:path>
                  </a:pathLst>
                </a:custGeom>
                <a:solidFill>
                  <a:srgbClr val="8951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4"/>
                <p:cNvSpPr/>
                <p:nvPr/>
              </p:nvSpPr>
              <p:spPr>
                <a:xfrm>
                  <a:off x="7054897" y="4056248"/>
                  <a:ext cx="48134" cy="74568"/>
                </a:xfrm>
                <a:custGeom>
                  <a:rect b="b" l="l" r="r" t="t"/>
                  <a:pathLst>
                    <a:path extrusionOk="0" h="2261" w="1452">
                      <a:moveTo>
                        <a:pt x="475" y="0"/>
                      </a:moveTo>
                      <a:lnTo>
                        <a:pt x="0" y="2260"/>
                      </a:lnTo>
                      <a:lnTo>
                        <a:pt x="0" y="2260"/>
                      </a:lnTo>
                      <a:lnTo>
                        <a:pt x="1088" y="2037"/>
                      </a:lnTo>
                      <a:lnTo>
                        <a:pt x="1451" y="196"/>
                      </a:lnTo>
                      <a:cubicBezTo>
                        <a:pt x="1144" y="168"/>
                        <a:pt x="809" y="84"/>
                        <a:pt x="475" y="0"/>
                      </a:cubicBezTo>
                      <a:close/>
                    </a:path>
                  </a:pathLst>
                </a:custGeom>
                <a:solidFill>
                  <a:srgbClr val="6D3D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4"/>
                <p:cNvSpPr/>
                <p:nvPr/>
              </p:nvSpPr>
              <p:spPr>
                <a:xfrm>
                  <a:off x="7068753" y="4116043"/>
                  <a:ext cx="71239" cy="190492"/>
                </a:xfrm>
                <a:custGeom>
                  <a:rect b="b" l="l" r="r" t="t"/>
                  <a:pathLst>
                    <a:path extrusionOk="0" h="5776" w="2149">
                      <a:moveTo>
                        <a:pt x="2149" y="1"/>
                      </a:moveTo>
                      <a:lnTo>
                        <a:pt x="1033" y="196"/>
                      </a:lnTo>
                      <a:lnTo>
                        <a:pt x="1" y="5218"/>
                      </a:lnTo>
                      <a:lnTo>
                        <a:pt x="1" y="5301"/>
                      </a:lnTo>
                      <a:cubicBezTo>
                        <a:pt x="1" y="5329"/>
                        <a:pt x="57" y="5580"/>
                        <a:pt x="308" y="5720"/>
                      </a:cubicBezTo>
                      <a:cubicBezTo>
                        <a:pt x="391" y="5748"/>
                        <a:pt x="447" y="5776"/>
                        <a:pt x="587" y="5776"/>
                      </a:cubicBezTo>
                      <a:cubicBezTo>
                        <a:pt x="670" y="5776"/>
                        <a:pt x="754" y="5776"/>
                        <a:pt x="838" y="5748"/>
                      </a:cubicBezTo>
                      <a:lnTo>
                        <a:pt x="977" y="5664"/>
                      </a:lnTo>
                      <a:close/>
                    </a:path>
                  </a:pathLst>
                </a:custGeom>
                <a:solidFill>
                  <a:srgbClr val="8951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4"/>
                <p:cNvSpPr/>
                <p:nvPr/>
              </p:nvSpPr>
              <p:spPr>
                <a:xfrm>
                  <a:off x="7102994" y="4065450"/>
                  <a:ext cx="48101" cy="57055"/>
                </a:xfrm>
                <a:custGeom>
                  <a:rect b="b" l="l" r="r" t="t"/>
                  <a:pathLst>
                    <a:path extrusionOk="0" h="1730" w="1451">
                      <a:moveTo>
                        <a:pt x="363" y="0"/>
                      </a:moveTo>
                      <a:lnTo>
                        <a:pt x="0" y="1730"/>
                      </a:lnTo>
                      <a:lnTo>
                        <a:pt x="0" y="1730"/>
                      </a:lnTo>
                      <a:lnTo>
                        <a:pt x="1116" y="1535"/>
                      </a:lnTo>
                      <a:lnTo>
                        <a:pt x="1451" y="28"/>
                      </a:lnTo>
                      <a:lnTo>
                        <a:pt x="1451" y="28"/>
                      </a:lnTo>
                      <a:lnTo>
                        <a:pt x="1144" y="28"/>
                      </a:lnTo>
                      <a:cubicBezTo>
                        <a:pt x="893" y="56"/>
                        <a:pt x="614" y="28"/>
                        <a:pt x="363" y="0"/>
                      </a:cubicBezTo>
                      <a:close/>
                    </a:path>
                  </a:pathLst>
                </a:custGeom>
                <a:solidFill>
                  <a:srgbClr val="6D3D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7311063" y="4058095"/>
                  <a:ext cx="49029" cy="71797"/>
                </a:xfrm>
                <a:custGeom>
                  <a:rect b="b" l="l" r="r" t="t"/>
                  <a:pathLst>
                    <a:path extrusionOk="0" h="2177" w="1479">
                      <a:moveTo>
                        <a:pt x="1060" y="0"/>
                      </a:moveTo>
                      <a:lnTo>
                        <a:pt x="1060" y="0"/>
                      </a:lnTo>
                      <a:cubicBezTo>
                        <a:pt x="754" y="223"/>
                        <a:pt x="391" y="279"/>
                        <a:pt x="56" y="279"/>
                      </a:cubicBez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363" y="1953"/>
                      </a:lnTo>
                      <a:lnTo>
                        <a:pt x="1479" y="2176"/>
                      </a:lnTo>
                      <a:lnTo>
                        <a:pt x="1479" y="2176"/>
                      </a:lnTo>
                      <a:close/>
                    </a:path>
                  </a:pathLst>
                </a:custGeom>
                <a:solidFill>
                  <a:srgbClr val="6D3D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4"/>
                <p:cNvSpPr/>
                <p:nvPr/>
              </p:nvSpPr>
              <p:spPr>
                <a:xfrm>
                  <a:off x="7323991" y="4123398"/>
                  <a:ext cx="73096" cy="195110"/>
                </a:xfrm>
                <a:custGeom>
                  <a:rect b="b" l="l" r="r" t="t"/>
                  <a:pathLst>
                    <a:path extrusionOk="0" h="5916" w="2205">
                      <a:moveTo>
                        <a:pt x="1" y="1"/>
                      </a:moveTo>
                      <a:lnTo>
                        <a:pt x="1201" y="5804"/>
                      </a:lnTo>
                      <a:lnTo>
                        <a:pt x="1340" y="5860"/>
                      </a:lnTo>
                      <a:cubicBezTo>
                        <a:pt x="1424" y="5915"/>
                        <a:pt x="1507" y="5915"/>
                        <a:pt x="1591" y="5915"/>
                      </a:cubicBezTo>
                      <a:cubicBezTo>
                        <a:pt x="1703" y="5915"/>
                        <a:pt x="1814" y="5860"/>
                        <a:pt x="1870" y="5832"/>
                      </a:cubicBezTo>
                      <a:cubicBezTo>
                        <a:pt x="2121" y="5692"/>
                        <a:pt x="2205" y="5441"/>
                        <a:pt x="2205" y="5413"/>
                      </a:cubicBezTo>
                      <a:lnTo>
                        <a:pt x="2205" y="5357"/>
                      </a:lnTo>
                      <a:lnTo>
                        <a:pt x="1117" y="196"/>
                      </a:lnTo>
                      <a:close/>
                    </a:path>
                  </a:pathLst>
                </a:custGeom>
                <a:solidFill>
                  <a:srgbClr val="8951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4"/>
                <p:cNvSpPr/>
                <p:nvPr/>
              </p:nvSpPr>
              <p:spPr>
                <a:xfrm>
                  <a:off x="7274070" y="4114196"/>
                  <a:ext cx="72168" cy="192339"/>
                </a:xfrm>
                <a:custGeom>
                  <a:rect b="b" l="l" r="r" t="t"/>
                  <a:pathLst>
                    <a:path extrusionOk="0" h="5832" w="2177">
                      <a:moveTo>
                        <a:pt x="0" y="1"/>
                      </a:moveTo>
                      <a:lnTo>
                        <a:pt x="1200" y="5720"/>
                      </a:lnTo>
                      <a:lnTo>
                        <a:pt x="1340" y="5804"/>
                      </a:lnTo>
                      <a:cubicBezTo>
                        <a:pt x="1451" y="5832"/>
                        <a:pt x="1507" y="5832"/>
                        <a:pt x="1591" y="5832"/>
                      </a:cubicBezTo>
                      <a:cubicBezTo>
                        <a:pt x="1674" y="5832"/>
                        <a:pt x="1786" y="5804"/>
                        <a:pt x="1870" y="5776"/>
                      </a:cubicBezTo>
                      <a:cubicBezTo>
                        <a:pt x="2093" y="5636"/>
                        <a:pt x="2149" y="5413"/>
                        <a:pt x="2176" y="5357"/>
                      </a:cubicBezTo>
                      <a:lnTo>
                        <a:pt x="2176" y="5274"/>
                      </a:lnTo>
                      <a:lnTo>
                        <a:pt x="1116" y="196"/>
                      </a:lnTo>
                      <a:close/>
                    </a:path>
                  </a:pathLst>
                </a:custGeom>
                <a:solidFill>
                  <a:srgbClr val="8951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4"/>
                <p:cNvSpPr/>
                <p:nvPr/>
              </p:nvSpPr>
              <p:spPr>
                <a:xfrm>
                  <a:off x="7262966" y="4062679"/>
                  <a:ext cx="47206" cy="58935"/>
                </a:xfrm>
                <a:custGeom>
                  <a:rect b="b" l="l" r="r" t="t"/>
                  <a:pathLst>
                    <a:path extrusionOk="0" h="1787" w="1424">
                      <a:moveTo>
                        <a:pt x="1" y="1"/>
                      </a:moveTo>
                      <a:lnTo>
                        <a:pt x="307" y="1563"/>
                      </a:lnTo>
                      <a:lnTo>
                        <a:pt x="1423" y="1786"/>
                      </a:lnTo>
                      <a:lnTo>
                        <a:pt x="1089" y="140"/>
                      </a:lnTo>
                      <a:cubicBezTo>
                        <a:pt x="949" y="140"/>
                        <a:pt x="838" y="112"/>
                        <a:pt x="698" y="84"/>
                      </a:cubicBezTo>
                      <a:cubicBezTo>
                        <a:pt x="475" y="28"/>
                        <a:pt x="252" y="28"/>
                        <a:pt x="1" y="1"/>
                      </a:cubicBezTo>
                      <a:close/>
                    </a:path>
                  </a:pathLst>
                </a:custGeom>
                <a:solidFill>
                  <a:srgbClr val="6D3D3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6996623" y="4035997"/>
                  <a:ext cx="419911" cy="50624"/>
                </a:xfrm>
                <a:custGeom>
                  <a:rect b="b" l="l" r="r" t="t"/>
                  <a:pathLst>
                    <a:path extrusionOk="0" h="1535" w="12667">
                      <a:moveTo>
                        <a:pt x="1" y="0"/>
                      </a:moveTo>
                      <a:lnTo>
                        <a:pt x="1" y="1535"/>
                      </a:lnTo>
                      <a:lnTo>
                        <a:pt x="12667" y="1535"/>
                      </a:lnTo>
                      <a:lnTo>
                        <a:pt x="12667" y="0"/>
                      </a:lnTo>
                      <a:close/>
                    </a:path>
                  </a:pathLst>
                </a:custGeom>
                <a:solidFill>
                  <a:srgbClr val="8951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4018413" y="8223198"/>
                <a:ext cx="905642" cy="1358400"/>
                <a:chOff x="174326" y="3254048"/>
                <a:chExt cx="905642" cy="1358400"/>
              </a:xfrm>
            </p:grpSpPr>
            <p:sp>
              <p:nvSpPr>
                <p:cNvPr id="372" name="Google Shape;372;p4"/>
                <p:cNvSpPr/>
                <p:nvPr/>
              </p:nvSpPr>
              <p:spPr>
                <a:xfrm>
                  <a:off x="463051" y="4246845"/>
                  <a:ext cx="415819" cy="54185"/>
                </a:xfrm>
                <a:custGeom>
                  <a:rect b="b" l="l" r="r" t="t"/>
                  <a:pathLst>
                    <a:path extrusionOk="0" h="1005" w="7673">
                      <a:moveTo>
                        <a:pt x="3628" y="1"/>
                      </a:moveTo>
                      <a:cubicBezTo>
                        <a:pt x="1396" y="1"/>
                        <a:pt x="1" y="140"/>
                        <a:pt x="1" y="140"/>
                      </a:cubicBezTo>
                      <a:lnTo>
                        <a:pt x="168" y="698"/>
                      </a:lnTo>
                      <a:lnTo>
                        <a:pt x="7534" y="1005"/>
                      </a:lnTo>
                      <a:lnTo>
                        <a:pt x="7673" y="140"/>
                      </a:lnTo>
                      <a:cubicBezTo>
                        <a:pt x="6139" y="29"/>
                        <a:pt x="4772" y="1"/>
                        <a:pt x="3628" y="1"/>
                      </a:cubicBezTo>
                      <a:close/>
                    </a:path>
                  </a:pathLst>
                </a:custGeom>
                <a:solidFill>
                  <a:srgbClr val="CE8C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4"/>
                <p:cNvSpPr/>
                <p:nvPr/>
              </p:nvSpPr>
              <p:spPr>
                <a:xfrm>
                  <a:off x="635429" y="3254048"/>
                  <a:ext cx="358375" cy="755133"/>
                </a:xfrm>
                <a:custGeom>
                  <a:rect b="b" l="l" r="r" t="t"/>
                  <a:pathLst>
                    <a:path extrusionOk="0" h="14006" w="6613">
                      <a:moveTo>
                        <a:pt x="5747" y="0"/>
                      </a:moveTo>
                      <a:cubicBezTo>
                        <a:pt x="5747" y="0"/>
                        <a:pt x="2902" y="1005"/>
                        <a:pt x="2065" y="3488"/>
                      </a:cubicBezTo>
                      <a:lnTo>
                        <a:pt x="2985" y="4297"/>
                      </a:lnTo>
                      <a:lnTo>
                        <a:pt x="1869" y="3850"/>
                      </a:lnTo>
                      <a:cubicBezTo>
                        <a:pt x="1869" y="3850"/>
                        <a:pt x="0" y="8342"/>
                        <a:pt x="837" y="14006"/>
                      </a:cubicBezTo>
                      <a:cubicBezTo>
                        <a:pt x="837" y="14006"/>
                        <a:pt x="2818" y="11690"/>
                        <a:pt x="3320" y="11355"/>
                      </a:cubicBezTo>
                      <a:cubicBezTo>
                        <a:pt x="3906" y="10909"/>
                        <a:pt x="4520" y="10434"/>
                        <a:pt x="5273" y="8844"/>
                      </a:cubicBezTo>
                      <a:cubicBezTo>
                        <a:pt x="5301" y="8788"/>
                        <a:pt x="4464" y="8175"/>
                        <a:pt x="4464" y="8175"/>
                      </a:cubicBezTo>
                      <a:lnTo>
                        <a:pt x="4464" y="8175"/>
                      </a:lnTo>
                      <a:cubicBezTo>
                        <a:pt x="4464" y="8175"/>
                        <a:pt x="5189" y="8370"/>
                        <a:pt x="5413" y="8370"/>
                      </a:cubicBezTo>
                      <a:lnTo>
                        <a:pt x="5468" y="8370"/>
                      </a:lnTo>
                      <a:cubicBezTo>
                        <a:pt x="5720" y="7589"/>
                        <a:pt x="6166" y="6473"/>
                        <a:pt x="6278" y="5468"/>
                      </a:cubicBezTo>
                      <a:cubicBezTo>
                        <a:pt x="6612" y="2037"/>
                        <a:pt x="5747" y="0"/>
                        <a:pt x="5747" y="0"/>
                      </a:cubicBezTo>
                      <a:close/>
                    </a:path>
                  </a:pathLst>
                </a:custGeom>
                <a:solidFill>
                  <a:srgbClr val="6668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4"/>
                <p:cNvSpPr/>
                <p:nvPr/>
              </p:nvSpPr>
              <p:spPr>
                <a:xfrm>
                  <a:off x="174326" y="3535339"/>
                  <a:ext cx="515587" cy="565622"/>
                </a:xfrm>
                <a:custGeom>
                  <a:rect b="b" l="l" r="r" t="t"/>
                  <a:pathLst>
                    <a:path extrusionOk="0" h="10491" w="9514">
                      <a:moveTo>
                        <a:pt x="1646" y="0"/>
                      </a:moveTo>
                      <a:cubicBezTo>
                        <a:pt x="1311" y="0"/>
                        <a:pt x="0" y="9012"/>
                        <a:pt x="8816" y="10490"/>
                      </a:cubicBezTo>
                      <a:cubicBezTo>
                        <a:pt x="8816" y="10490"/>
                        <a:pt x="9514" y="7226"/>
                        <a:pt x="5580" y="3153"/>
                      </a:cubicBezTo>
                      <a:lnTo>
                        <a:pt x="4771" y="3739"/>
                      </a:lnTo>
                      <a:lnTo>
                        <a:pt x="4771" y="3739"/>
                      </a:lnTo>
                      <a:lnTo>
                        <a:pt x="5189" y="2762"/>
                      </a:lnTo>
                      <a:cubicBezTo>
                        <a:pt x="4994" y="2567"/>
                        <a:pt x="4799" y="2372"/>
                        <a:pt x="4603" y="2204"/>
                      </a:cubicBezTo>
                      <a:lnTo>
                        <a:pt x="4241" y="2567"/>
                      </a:lnTo>
                      <a:cubicBezTo>
                        <a:pt x="4157" y="2511"/>
                        <a:pt x="4185" y="1842"/>
                        <a:pt x="4185" y="1842"/>
                      </a:cubicBezTo>
                      <a:cubicBezTo>
                        <a:pt x="3460" y="1228"/>
                        <a:pt x="2623" y="642"/>
                        <a:pt x="1646" y="0"/>
                      </a:cubicBezTo>
                      <a:cubicBezTo>
                        <a:pt x="1674" y="0"/>
                        <a:pt x="1674" y="0"/>
                        <a:pt x="1646" y="0"/>
                      </a:cubicBezTo>
                      <a:close/>
                    </a:path>
                  </a:pathLst>
                </a:custGeom>
                <a:solidFill>
                  <a:srgbClr val="6668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4"/>
                <p:cNvSpPr/>
                <p:nvPr/>
              </p:nvSpPr>
              <p:spPr>
                <a:xfrm>
                  <a:off x="706473" y="3657195"/>
                  <a:ext cx="373495" cy="568642"/>
                </a:xfrm>
                <a:custGeom>
                  <a:rect b="b" l="l" r="r" t="t"/>
                  <a:pathLst>
                    <a:path extrusionOk="0" h="10547" w="6892">
                      <a:moveTo>
                        <a:pt x="6836" y="0"/>
                      </a:moveTo>
                      <a:lnTo>
                        <a:pt x="6836" y="0"/>
                      </a:lnTo>
                      <a:cubicBezTo>
                        <a:pt x="6836" y="0"/>
                        <a:pt x="4548" y="1032"/>
                        <a:pt x="2567" y="3878"/>
                      </a:cubicBezTo>
                      <a:lnTo>
                        <a:pt x="3293" y="4855"/>
                      </a:lnTo>
                      <a:lnTo>
                        <a:pt x="2149" y="4520"/>
                      </a:lnTo>
                      <a:cubicBezTo>
                        <a:pt x="1200" y="6054"/>
                        <a:pt x="391" y="8035"/>
                        <a:pt x="1" y="10546"/>
                      </a:cubicBezTo>
                      <a:cubicBezTo>
                        <a:pt x="1" y="10546"/>
                        <a:pt x="2316" y="10518"/>
                        <a:pt x="4381" y="7951"/>
                      </a:cubicBezTo>
                      <a:cubicBezTo>
                        <a:pt x="5162" y="6975"/>
                        <a:pt x="5692" y="5859"/>
                        <a:pt x="6083" y="4799"/>
                      </a:cubicBezTo>
                      <a:lnTo>
                        <a:pt x="5636" y="4269"/>
                      </a:lnTo>
                      <a:lnTo>
                        <a:pt x="6222" y="4380"/>
                      </a:lnTo>
                      <a:cubicBezTo>
                        <a:pt x="6278" y="4101"/>
                        <a:pt x="6389" y="3822"/>
                        <a:pt x="6417" y="3543"/>
                      </a:cubicBezTo>
                      <a:lnTo>
                        <a:pt x="5636" y="2623"/>
                      </a:lnTo>
                      <a:lnTo>
                        <a:pt x="5636" y="2623"/>
                      </a:lnTo>
                      <a:lnTo>
                        <a:pt x="6557" y="2846"/>
                      </a:lnTo>
                      <a:cubicBezTo>
                        <a:pt x="6892" y="1228"/>
                        <a:pt x="6836" y="0"/>
                        <a:pt x="6836" y="0"/>
                      </a:cubicBezTo>
                      <a:close/>
                    </a:path>
                  </a:pathLst>
                </a:custGeom>
                <a:solidFill>
                  <a:srgbClr val="7477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4"/>
                <p:cNvSpPr/>
                <p:nvPr/>
              </p:nvSpPr>
              <p:spPr>
                <a:xfrm>
                  <a:off x="698940" y="3702324"/>
                  <a:ext cx="350788" cy="627301"/>
                </a:xfrm>
                <a:custGeom>
                  <a:rect b="b" l="l" r="r" t="t"/>
                  <a:pathLst>
                    <a:path extrusionOk="0" h="11635" w="6473">
                      <a:moveTo>
                        <a:pt x="6361" y="0"/>
                      </a:moveTo>
                      <a:cubicBezTo>
                        <a:pt x="6333" y="0"/>
                        <a:pt x="6333" y="0"/>
                        <a:pt x="6333" y="56"/>
                      </a:cubicBezTo>
                      <a:cubicBezTo>
                        <a:pt x="6277" y="84"/>
                        <a:pt x="3990" y="3460"/>
                        <a:pt x="2595" y="5496"/>
                      </a:cubicBezTo>
                      <a:lnTo>
                        <a:pt x="2288" y="5943"/>
                      </a:lnTo>
                      <a:cubicBezTo>
                        <a:pt x="1032" y="7756"/>
                        <a:pt x="195" y="8984"/>
                        <a:pt x="112" y="9737"/>
                      </a:cubicBezTo>
                      <a:cubicBezTo>
                        <a:pt x="0" y="10546"/>
                        <a:pt x="419" y="11550"/>
                        <a:pt x="419" y="11578"/>
                      </a:cubicBezTo>
                      <a:cubicBezTo>
                        <a:pt x="419" y="11634"/>
                        <a:pt x="474" y="11634"/>
                        <a:pt x="502" y="11634"/>
                      </a:cubicBezTo>
                      <a:lnTo>
                        <a:pt x="530" y="11634"/>
                      </a:lnTo>
                      <a:cubicBezTo>
                        <a:pt x="558" y="11634"/>
                        <a:pt x="558" y="11578"/>
                        <a:pt x="558" y="11550"/>
                      </a:cubicBezTo>
                      <a:cubicBezTo>
                        <a:pt x="558" y="11550"/>
                        <a:pt x="140" y="10546"/>
                        <a:pt x="251" y="9765"/>
                      </a:cubicBezTo>
                      <a:cubicBezTo>
                        <a:pt x="363" y="9039"/>
                        <a:pt x="1172" y="7868"/>
                        <a:pt x="2427" y="6054"/>
                      </a:cubicBezTo>
                      <a:lnTo>
                        <a:pt x="2734" y="5580"/>
                      </a:lnTo>
                      <a:cubicBezTo>
                        <a:pt x="4129" y="3571"/>
                        <a:pt x="6417" y="140"/>
                        <a:pt x="6473" y="112"/>
                      </a:cubicBezTo>
                      <a:cubicBezTo>
                        <a:pt x="6417" y="84"/>
                        <a:pt x="6417" y="56"/>
                        <a:pt x="6361" y="0"/>
                      </a:cubicBezTo>
                      <a:cubicBezTo>
                        <a:pt x="6389" y="0"/>
                        <a:pt x="6361" y="0"/>
                        <a:pt x="6361" y="0"/>
                      </a:cubicBezTo>
                      <a:close/>
                    </a:path>
                  </a:pathLst>
                </a:custGeom>
                <a:solidFill>
                  <a:srgbClr val="5051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658081" y="3321715"/>
                  <a:ext cx="257089" cy="964216"/>
                </a:xfrm>
                <a:custGeom>
                  <a:rect b="b" l="l" r="r" t="t"/>
                  <a:pathLst>
                    <a:path extrusionOk="0" h="17884" w="4744">
                      <a:moveTo>
                        <a:pt x="4660" y="1"/>
                      </a:moveTo>
                      <a:cubicBezTo>
                        <a:pt x="4632" y="1"/>
                        <a:pt x="4632" y="1"/>
                        <a:pt x="4604" y="29"/>
                      </a:cubicBezTo>
                      <a:cubicBezTo>
                        <a:pt x="4576" y="84"/>
                        <a:pt x="2400" y="5859"/>
                        <a:pt x="1982" y="7031"/>
                      </a:cubicBezTo>
                      <a:cubicBezTo>
                        <a:pt x="1814" y="7533"/>
                        <a:pt x="1535" y="8147"/>
                        <a:pt x="1284" y="8789"/>
                      </a:cubicBezTo>
                      <a:cubicBezTo>
                        <a:pt x="866" y="9710"/>
                        <a:pt x="475" y="10630"/>
                        <a:pt x="475" y="10909"/>
                      </a:cubicBezTo>
                      <a:cubicBezTo>
                        <a:pt x="475" y="11021"/>
                        <a:pt x="447" y="11300"/>
                        <a:pt x="419" y="11662"/>
                      </a:cubicBezTo>
                      <a:cubicBezTo>
                        <a:pt x="280" y="13030"/>
                        <a:pt x="1" y="15847"/>
                        <a:pt x="252" y="17856"/>
                      </a:cubicBezTo>
                      <a:cubicBezTo>
                        <a:pt x="252" y="17884"/>
                        <a:pt x="280" y="17884"/>
                        <a:pt x="308" y="17884"/>
                      </a:cubicBezTo>
                      <a:lnTo>
                        <a:pt x="308" y="17884"/>
                      </a:lnTo>
                      <a:cubicBezTo>
                        <a:pt x="336" y="17884"/>
                        <a:pt x="391" y="17856"/>
                        <a:pt x="336" y="17800"/>
                      </a:cubicBezTo>
                      <a:cubicBezTo>
                        <a:pt x="140" y="15847"/>
                        <a:pt x="419" y="13002"/>
                        <a:pt x="531" y="11662"/>
                      </a:cubicBezTo>
                      <a:cubicBezTo>
                        <a:pt x="559" y="11244"/>
                        <a:pt x="587" y="11021"/>
                        <a:pt x="587" y="10909"/>
                      </a:cubicBezTo>
                      <a:cubicBezTo>
                        <a:pt x="587" y="10658"/>
                        <a:pt x="1005" y="9710"/>
                        <a:pt x="1396" y="8817"/>
                      </a:cubicBezTo>
                      <a:cubicBezTo>
                        <a:pt x="1675" y="8175"/>
                        <a:pt x="1954" y="7561"/>
                        <a:pt x="2093" y="7059"/>
                      </a:cubicBezTo>
                      <a:cubicBezTo>
                        <a:pt x="2512" y="5887"/>
                        <a:pt x="4660" y="140"/>
                        <a:pt x="4716" y="56"/>
                      </a:cubicBezTo>
                      <a:cubicBezTo>
                        <a:pt x="4744" y="56"/>
                        <a:pt x="4716" y="29"/>
                        <a:pt x="4660" y="1"/>
                      </a:cubicBezTo>
                      <a:close/>
                    </a:path>
                  </a:pathLst>
                </a:custGeom>
                <a:solidFill>
                  <a:srgbClr val="5051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4"/>
                <p:cNvSpPr/>
                <p:nvPr/>
              </p:nvSpPr>
              <p:spPr>
                <a:xfrm>
                  <a:off x="274090" y="3560897"/>
                  <a:ext cx="391649" cy="726559"/>
                </a:xfrm>
                <a:custGeom>
                  <a:rect b="b" l="l" r="r" t="t"/>
                  <a:pathLst>
                    <a:path extrusionOk="0" h="13476" w="7227">
                      <a:moveTo>
                        <a:pt x="84" y="29"/>
                      </a:moveTo>
                      <a:cubicBezTo>
                        <a:pt x="28" y="29"/>
                        <a:pt x="28" y="29"/>
                        <a:pt x="84" y="29"/>
                      </a:cubicBezTo>
                      <a:cubicBezTo>
                        <a:pt x="28" y="29"/>
                        <a:pt x="0" y="56"/>
                        <a:pt x="28" y="84"/>
                      </a:cubicBezTo>
                      <a:cubicBezTo>
                        <a:pt x="28" y="112"/>
                        <a:pt x="1702" y="3990"/>
                        <a:pt x="3711" y="5887"/>
                      </a:cubicBezTo>
                      <a:cubicBezTo>
                        <a:pt x="5692" y="7757"/>
                        <a:pt x="6780" y="9375"/>
                        <a:pt x="6947" y="10016"/>
                      </a:cubicBezTo>
                      <a:cubicBezTo>
                        <a:pt x="7115" y="10686"/>
                        <a:pt x="6808" y="13420"/>
                        <a:pt x="6808" y="13420"/>
                      </a:cubicBezTo>
                      <a:cubicBezTo>
                        <a:pt x="6808" y="13448"/>
                        <a:pt x="6836" y="13476"/>
                        <a:pt x="6836" y="13476"/>
                      </a:cubicBezTo>
                      <a:lnTo>
                        <a:pt x="6836" y="13476"/>
                      </a:lnTo>
                      <a:cubicBezTo>
                        <a:pt x="6864" y="13476"/>
                        <a:pt x="6864" y="13448"/>
                        <a:pt x="6919" y="13448"/>
                      </a:cubicBezTo>
                      <a:cubicBezTo>
                        <a:pt x="6919" y="13336"/>
                        <a:pt x="7226" y="10686"/>
                        <a:pt x="7059" y="9988"/>
                      </a:cubicBezTo>
                      <a:cubicBezTo>
                        <a:pt x="6864" y="9291"/>
                        <a:pt x="5803" y="7701"/>
                        <a:pt x="3767" y="5776"/>
                      </a:cubicBezTo>
                      <a:cubicBezTo>
                        <a:pt x="1786" y="3879"/>
                        <a:pt x="140" y="56"/>
                        <a:pt x="140" y="1"/>
                      </a:cubicBezTo>
                      <a:cubicBezTo>
                        <a:pt x="112" y="56"/>
                        <a:pt x="84" y="29"/>
                        <a:pt x="84" y="29"/>
                      </a:cubicBezTo>
                      <a:close/>
                    </a:path>
                  </a:pathLst>
                </a:custGeom>
                <a:solidFill>
                  <a:srgbClr val="5051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4"/>
                <p:cNvSpPr/>
                <p:nvPr/>
              </p:nvSpPr>
              <p:spPr>
                <a:xfrm>
                  <a:off x="472155" y="4281461"/>
                  <a:ext cx="400699" cy="103840"/>
                </a:xfrm>
                <a:custGeom>
                  <a:rect b="b" l="l" r="r" t="t"/>
                  <a:pathLst>
                    <a:path extrusionOk="0" h="1926" w="7394">
                      <a:moveTo>
                        <a:pt x="0" y="0"/>
                      </a:moveTo>
                      <a:lnTo>
                        <a:pt x="195" y="1925"/>
                      </a:lnTo>
                      <a:cubicBezTo>
                        <a:pt x="2567" y="1758"/>
                        <a:pt x="5022" y="1618"/>
                        <a:pt x="7338" y="949"/>
                      </a:cubicBezTo>
                      <a:lnTo>
                        <a:pt x="7393" y="28"/>
                      </a:lnTo>
                      <a:close/>
                    </a:path>
                  </a:pathLst>
                </a:custGeom>
                <a:solidFill>
                  <a:srgbClr val="CE8C5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4"/>
                <p:cNvSpPr/>
                <p:nvPr/>
              </p:nvSpPr>
              <p:spPr>
                <a:xfrm>
                  <a:off x="479687" y="4334085"/>
                  <a:ext cx="388614" cy="278363"/>
                </a:xfrm>
                <a:custGeom>
                  <a:rect b="b" l="l" r="r" t="t"/>
                  <a:pathLst>
                    <a:path extrusionOk="0" h="5163" w="7171">
                      <a:moveTo>
                        <a:pt x="7171" y="1"/>
                      </a:moveTo>
                      <a:lnTo>
                        <a:pt x="7171" y="1"/>
                      </a:lnTo>
                      <a:cubicBezTo>
                        <a:pt x="4855" y="670"/>
                        <a:pt x="2428" y="782"/>
                        <a:pt x="1" y="977"/>
                      </a:cubicBezTo>
                      <a:lnTo>
                        <a:pt x="280" y="4465"/>
                      </a:lnTo>
                      <a:cubicBezTo>
                        <a:pt x="280" y="4465"/>
                        <a:pt x="1619" y="5162"/>
                        <a:pt x="3683" y="5162"/>
                      </a:cubicBezTo>
                      <a:cubicBezTo>
                        <a:pt x="4576" y="5162"/>
                        <a:pt x="5580" y="5023"/>
                        <a:pt x="6752" y="4660"/>
                      </a:cubicBezTo>
                      <a:close/>
                    </a:path>
                  </a:pathLst>
                </a:custGeom>
                <a:solidFill>
                  <a:srgbClr val="DE9D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4"/>
                <p:cNvSpPr/>
                <p:nvPr/>
              </p:nvSpPr>
              <p:spPr>
                <a:xfrm>
                  <a:off x="463051" y="4254394"/>
                  <a:ext cx="415819" cy="84269"/>
                </a:xfrm>
                <a:custGeom>
                  <a:rect b="b" l="l" r="r" t="t"/>
                  <a:pathLst>
                    <a:path extrusionOk="0" h="1563" w="7673">
                      <a:moveTo>
                        <a:pt x="1" y="0"/>
                      </a:moveTo>
                      <a:lnTo>
                        <a:pt x="1" y="1172"/>
                      </a:lnTo>
                      <a:cubicBezTo>
                        <a:pt x="1" y="1172"/>
                        <a:pt x="1507" y="1562"/>
                        <a:pt x="3935" y="1562"/>
                      </a:cubicBezTo>
                      <a:cubicBezTo>
                        <a:pt x="5023" y="1562"/>
                        <a:pt x="6278" y="1479"/>
                        <a:pt x="7673" y="1283"/>
                      </a:cubicBezTo>
                      <a:lnTo>
                        <a:pt x="7673" y="28"/>
                      </a:lnTo>
                      <a:cubicBezTo>
                        <a:pt x="7673" y="28"/>
                        <a:pt x="6557" y="307"/>
                        <a:pt x="4325" y="307"/>
                      </a:cubicBezTo>
                      <a:cubicBezTo>
                        <a:pt x="3181" y="279"/>
                        <a:pt x="1758" y="195"/>
                        <a:pt x="1" y="0"/>
                      </a:cubicBezTo>
                      <a:close/>
                    </a:path>
                  </a:pathLst>
                </a:custGeom>
                <a:solidFill>
                  <a:srgbClr val="DE9D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2" name="Google Shape;382;p4"/>
              <p:cNvGrpSpPr/>
              <p:nvPr/>
            </p:nvGrpSpPr>
            <p:grpSpPr>
              <a:xfrm>
                <a:off x="5172459" y="8971743"/>
                <a:ext cx="288844" cy="598756"/>
                <a:chOff x="7945461" y="2558102"/>
                <a:chExt cx="176684" cy="366256"/>
              </a:xfrm>
            </p:grpSpPr>
            <p:sp>
              <p:nvSpPr>
                <p:cNvPr id="383" name="Google Shape;383;p4"/>
                <p:cNvSpPr/>
                <p:nvPr/>
              </p:nvSpPr>
              <p:spPr>
                <a:xfrm>
                  <a:off x="7951958" y="2778914"/>
                  <a:ext cx="164656" cy="21206"/>
                </a:xfrm>
                <a:custGeom>
                  <a:rect b="b" l="l" r="r" t="t"/>
                  <a:pathLst>
                    <a:path extrusionOk="0" h="643" w="4967">
                      <a:moveTo>
                        <a:pt x="2344" y="1"/>
                      </a:moveTo>
                      <a:cubicBezTo>
                        <a:pt x="893" y="1"/>
                        <a:pt x="0" y="85"/>
                        <a:pt x="0" y="85"/>
                      </a:cubicBezTo>
                      <a:lnTo>
                        <a:pt x="112" y="419"/>
                      </a:lnTo>
                      <a:lnTo>
                        <a:pt x="4855" y="643"/>
                      </a:lnTo>
                      <a:lnTo>
                        <a:pt x="4966" y="85"/>
                      </a:lnTo>
                      <a:cubicBezTo>
                        <a:pt x="3934" y="1"/>
                        <a:pt x="3069" y="1"/>
                        <a:pt x="2344" y="1"/>
                      </a:cubicBezTo>
                      <a:close/>
                    </a:path>
                  </a:pathLst>
                </a:custGeom>
                <a:solidFill>
                  <a:srgbClr val="C988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4"/>
                <p:cNvSpPr/>
                <p:nvPr/>
              </p:nvSpPr>
              <p:spPr>
                <a:xfrm>
                  <a:off x="8001879" y="2558102"/>
                  <a:ext cx="69416" cy="124236"/>
                </a:xfrm>
                <a:custGeom>
                  <a:rect b="b" l="l" r="r" t="t"/>
                  <a:pathLst>
                    <a:path extrusionOk="0" h="3767" w="2094">
                      <a:moveTo>
                        <a:pt x="838" y="0"/>
                      </a:moveTo>
                      <a:cubicBezTo>
                        <a:pt x="670" y="0"/>
                        <a:pt x="531" y="112"/>
                        <a:pt x="447" y="279"/>
                      </a:cubicBezTo>
                      <a:cubicBezTo>
                        <a:pt x="168" y="1256"/>
                        <a:pt x="1" y="2790"/>
                        <a:pt x="1368" y="3767"/>
                      </a:cubicBezTo>
                      <a:cubicBezTo>
                        <a:pt x="1368" y="3767"/>
                        <a:pt x="2093" y="2511"/>
                        <a:pt x="1228" y="251"/>
                      </a:cubicBezTo>
                      <a:cubicBezTo>
                        <a:pt x="1117" y="112"/>
                        <a:pt x="977" y="0"/>
                        <a:pt x="838" y="0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4"/>
                <p:cNvSpPr/>
                <p:nvPr/>
              </p:nvSpPr>
              <p:spPr>
                <a:xfrm>
                  <a:off x="7958422" y="2621592"/>
                  <a:ext cx="91593" cy="103986"/>
                </a:xfrm>
                <a:custGeom>
                  <a:rect b="b" l="l" r="r" t="t"/>
                  <a:pathLst>
                    <a:path extrusionOk="0" h="3153" w="2763">
                      <a:moveTo>
                        <a:pt x="252" y="0"/>
                      </a:moveTo>
                      <a:cubicBezTo>
                        <a:pt x="140" y="0"/>
                        <a:pt x="1" y="140"/>
                        <a:pt x="28" y="307"/>
                      </a:cubicBezTo>
                      <a:cubicBezTo>
                        <a:pt x="224" y="1256"/>
                        <a:pt x="893" y="3041"/>
                        <a:pt x="2763" y="3153"/>
                      </a:cubicBezTo>
                      <a:cubicBezTo>
                        <a:pt x="2763" y="3153"/>
                        <a:pt x="2707" y="1535"/>
                        <a:pt x="447" y="28"/>
                      </a:cubicBezTo>
                      <a:cubicBezTo>
                        <a:pt x="363" y="0"/>
                        <a:pt x="307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7945461" y="2693360"/>
                  <a:ext cx="98091" cy="69951"/>
                </a:xfrm>
                <a:custGeom>
                  <a:rect b="b" l="l" r="r" t="t"/>
                  <a:pathLst>
                    <a:path extrusionOk="0" h="2121" w="2959">
                      <a:moveTo>
                        <a:pt x="419" y="0"/>
                      </a:moveTo>
                      <a:cubicBezTo>
                        <a:pt x="168" y="0"/>
                        <a:pt x="1" y="279"/>
                        <a:pt x="140" y="475"/>
                      </a:cubicBezTo>
                      <a:cubicBezTo>
                        <a:pt x="531" y="1172"/>
                        <a:pt x="1284" y="2121"/>
                        <a:pt x="2512" y="2121"/>
                      </a:cubicBezTo>
                      <a:cubicBezTo>
                        <a:pt x="2651" y="2121"/>
                        <a:pt x="2791" y="2121"/>
                        <a:pt x="2958" y="2065"/>
                      </a:cubicBezTo>
                      <a:cubicBezTo>
                        <a:pt x="2958" y="2065"/>
                        <a:pt x="2623" y="809"/>
                        <a:pt x="587" y="28"/>
                      </a:cubicBezTo>
                      <a:cubicBezTo>
                        <a:pt x="475" y="28"/>
                        <a:pt x="447" y="0"/>
                        <a:pt x="419" y="0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>
                  <a:off x="8047192" y="2621592"/>
                  <a:ext cx="70344" cy="92047"/>
                </a:xfrm>
                <a:custGeom>
                  <a:rect b="b" l="l" r="r" t="t"/>
                  <a:pathLst>
                    <a:path extrusionOk="0" h="2791" w="2122">
                      <a:moveTo>
                        <a:pt x="1842" y="0"/>
                      </a:moveTo>
                      <a:cubicBezTo>
                        <a:pt x="1758" y="0"/>
                        <a:pt x="1731" y="28"/>
                        <a:pt x="1675" y="84"/>
                      </a:cubicBezTo>
                      <a:cubicBezTo>
                        <a:pt x="57" y="1479"/>
                        <a:pt x="1" y="2790"/>
                        <a:pt x="1" y="2790"/>
                      </a:cubicBezTo>
                      <a:cubicBezTo>
                        <a:pt x="1312" y="2623"/>
                        <a:pt x="1870" y="1172"/>
                        <a:pt x="2093" y="307"/>
                      </a:cubicBezTo>
                      <a:cubicBezTo>
                        <a:pt x="2121" y="140"/>
                        <a:pt x="1982" y="0"/>
                        <a:pt x="1842" y="0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>
                  <a:off x="8042585" y="2695207"/>
                  <a:ext cx="79560" cy="80075"/>
                </a:xfrm>
                <a:custGeom>
                  <a:rect b="b" l="l" r="r" t="t"/>
                  <a:pathLst>
                    <a:path extrusionOk="0" h="2428" w="2400">
                      <a:moveTo>
                        <a:pt x="2065" y="0"/>
                      </a:moveTo>
                      <a:cubicBezTo>
                        <a:pt x="1981" y="0"/>
                        <a:pt x="1953" y="0"/>
                        <a:pt x="1870" y="28"/>
                      </a:cubicBezTo>
                      <a:cubicBezTo>
                        <a:pt x="251" y="1200"/>
                        <a:pt x="0" y="2427"/>
                        <a:pt x="0" y="2427"/>
                      </a:cubicBezTo>
                      <a:cubicBezTo>
                        <a:pt x="1256" y="2427"/>
                        <a:pt x="1981" y="1228"/>
                        <a:pt x="2288" y="391"/>
                      </a:cubicBezTo>
                      <a:cubicBezTo>
                        <a:pt x="2400" y="223"/>
                        <a:pt x="2232" y="0"/>
                        <a:pt x="2065" y="0"/>
                      </a:cubicBezTo>
                      <a:close/>
                    </a:path>
                  </a:pathLst>
                </a:custGeom>
                <a:solidFill>
                  <a:srgbClr val="82846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8028696" y="2594910"/>
                  <a:ext cx="25028" cy="237423"/>
                </a:xfrm>
                <a:custGeom>
                  <a:rect b="b" l="l" r="r" t="t"/>
                  <a:pathLst>
                    <a:path extrusionOk="0" h="7199" w="755">
                      <a:moveTo>
                        <a:pt x="57" y="0"/>
                      </a:moveTo>
                      <a:lnTo>
                        <a:pt x="57" y="0"/>
                      </a:lnTo>
                      <a:cubicBezTo>
                        <a:pt x="29" y="0"/>
                        <a:pt x="1" y="56"/>
                        <a:pt x="1" y="84"/>
                      </a:cubicBezTo>
                      <a:lnTo>
                        <a:pt x="447" y="2678"/>
                      </a:lnTo>
                      <a:cubicBezTo>
                        <a:pt x="447" y="2678"/>
                        <a:pt x="615" y="4436"/>
                        <a:pt x="85" y="7114"/>
                      </a:cubicBezTo>
                      <a:cubicBezTo>
                        <a:pt x="85" y="7170"/>
                        <a:pt x="85" y="7198"/>
                        <a:pt x="140" y="7198"/>
                      </a:cubicBezTo>
                      <a:lnTo>
                        <a:pt x="140" y="7198"/>
                      </a:lnTo>
                      <a:cubicBezTo>
                        <a:pt x="168" y="7198"/>
                        <a:pt x="168" y="7142"/>
                        <a:pt x="196" y="7142"/>
                      </a:cubicBezTo>
                      <a:cubicBezTo>
                        <a:pt x="754" y="4464"/>
                        <a:pt x="559" y="2734"/>
                        <a:pt x="559" y="2678"/>
                      </a:cubicBezTo>
                      <a:lnTo>
                        <a:pt x="112" y="84"/>
                      </a:lnTo>
                      <a:cubicBezTo>
                        <a:pt x="140" y="56"/>
                        <a:pt x="112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9193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4"/>
                <p:cNvSpPr/>
                <p:nvPr/>
              </p:nvSpPr>
              <p:spPr>
                <a:xfrm>
                  <a:off x="8044441" y="2628023"/>
                  <a:ext cx="68455" cy="85616"/>
                </a:xfrm>
                <a:custGeom>
                  <a:rect b="b" l="l" r="r" t="t"/>
                  <a:pathLst>
                    <a:path extrusionOk="0" h="2596" w="2065">
                      <a:moveTo>
                        <a:pt x="2037" y="56"/>
                      </a:moveTo>
                      <a:lnTo>
                        <a:pt x="1981" y="56"/>
                      </a:lnTo>
                      <a:cubicBezTo>
                        <a:pt x="1256" y="642"/>
                        <a:pt x="112" y="2456"/>
                        <a:pt x="28" y="2539"/>
                      </a:cubicBezTo>
                      <a:cubicBezTo>
                        <a:pt x="0" y="2567"/>
                        <a:pt x="28" y="2595"/>
                        <a:pt x="28" y="2595"/>
                      </a:cubicBezTo>
                      <a:lnTo>
                        <a:pt x="84" y="2595"/>
                      </a:lnTo>
                      <a:cubicBezTo>
                        <a:pt x="112" y="2595"/>
                        <a:pt x="112" y="2595"/>
                        <a:pt x="112" y="2567"/>
                      </a:cubicBezTo>
                      <a:cubicBezTo>
                        <a:pt x="112" y="2511"/>
                        <a:pt x="1339" y="670"/>
                        <a:pt x="2037" y="84"/>
                      </a:cubicBezTo>
                      <a:cubicBezTo>
                        <a:pt x="2065" y="56"/>
                        <a:pt x="2065" y="1"/>
                        <a:pt x="2037" y="1"/>
                      </a:cubicBezTo>
                      <a:cubicBezTo>
                        <a:pt x="2065" y="56"/>
                        <a:pt x="2037" y="56"/>
                        <a:pt x="2037" y="56"/>
                      </a:cubicBezTo>
                      <a:close/>
                    </a:path>
                  </a:pathLst>
                </a:custGeom>
                <a:solidFill>
                  <a:srgbClr val="9193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8039800" y="2703485"/>
                  <a:ext cx="69416" cy="74568"/>
                </a:xfrm>
                <a:custGeom>
                  <a:rect b="b" l="l" r="r" t="t"/>
                  <a:pathLst>
                    <a:path extrusionOk="0" h="2261" w="2094">
                      <a:moveTo>
                        <a:pt x="2065" y="0"/>
                      </a:moveTo>
                      <a:cubicBezTo>
                        <a:pt x="2037" y="0"/>
                        <a:pt x="2037" y="0"/>
                        <a:pt x="2065" y="0"/>
                      </a:cubicBezTo>
                      <a:cubicBezTo>
                        <a:pt x="1535" y="335"/>
                        <a:pt x="112" y="2121"/>
                        <a:pt x="56" y="2204"/>
                      </a:cubicBezTo>
                      <a:cubicBezTo>
                        <a:pt x="1" y="2232"/>
                        <a:pt x="1" y="2260"/>
                        <a:pt x="56" y="2260"/>
                      </a:cubicBezTo>
                      <a:lnTo>
                        <a:pt x="84" y="2260"/>
                      </a:lnTo>
                      <a:cubicBezTo>
                        <a:pt x="112" y="2260"/>
                        <a:pt x="112" y="2260"/>
                        <a:pt x="112" y="2232"/>
                      </a:cubicBezTo>
                      <a:cubicBezTo>
                        <a:pt x="112" y="2176"/>
                        <a:pt x="1591" y="391"/>
                        <a:pt x="2065" y="56"/>
                      </a:cubicBezTo>
                      <a:cubicBezTo>
                        <a:pt x="2093" y="28"/>
                        <a:pt x="2093" y="0"/>
                        <a:pt x="2065" y="0"/>
                      </a:cubicBezTo>
                      <a:cubicBezTo>
                        <a:pt x="2093" y="0"/>
                        <a:pt x="2065" y="0"/>
                        <a:pt x="2065" y="0"/>
                      </a:cubicBezTo>
                      <a:close/>
                    </a:path>
                  </a:pathLst>
                </a:custGeom>
                <a:solidFill>
                  <a:srgbClr val="9193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7975062" y="2637225"/>
                  <a:ext cx="73096" cy="85616"/>
                </a:xfrm>
                <a:custGeom>
                  <a:rect b="b" l="l" r="r" t="t"/>
                  <a:pathLst>
                    <a:path extrusionOk="0" h="2596" w="2205">
                      <a:moveTo>
                        <a:pt x="84" y="1"/>
                      </a:moveTo>
                      <a:cubicBezTo>
                        <a:pt x="57" y="1"/>
                        <a:pt x="57" y="1"/>
                        <a:pt x="84" y="1"/>
                      </a:cubicBezTo>
                      <a:cubicBezTo>
                        <a:pt x="1" y="56"/>
                        <a:pt x="1" y="84"/>
                        <a:pt x="57" y="112"/>
                      </a:cubicBezTo>
                      <a:cubicBezTo>
                        <a:pt x="57" y="112"/>
                        <a:pt x="1033" y="1368"/>
                        <a:pt x="2093" y="2567"/>
                      </a:cubicBezTo>
                      <a:lnTo>
                        <a:pt x="2149" y="2595"/>
                      </a:lnTo>
                      <a:lnTo>
                        <a:pt x="2177" y="2595"/>
                      </a:lnTo>
                      <a:cubicBezTo>
                        <a:pt x="2205" y="2567"/>
                        <a:pt x="2205" y="2539"/>
                        <a:pt x="2177" y="2539"/>
                      </a:cubicBezTo>
                      <a:cubicBezTo>
                        <a:pt x="1117" y="1368"/>
                        <a:pt x="140" y="112"/>
                        <a:pt x="140" y="84"/>
                      </a:cubicBezTo>
                      <a:cubicBezTo>
                        <a:pt x="112" y="1"/>
                        <a:pt x="84" y="1"/>
                        <a:pt x="84" y="1"/>
                      </a:cubicBezTo>
                      <a:close/>
                    </a:path>
                  </a:pathLst>
                </a:custGeom>
                <a:solidFill>
                  <a:srgbClr val="9193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4"/>
                <p:cNvSpPr/>
                <p:nvPr/>
              </p:nvSpPr>
              <p:spPr>
                <a:xfrm>
                  <a:off x="7952886" y="2702562"/>
                  <a:ext cx="90665" cy="61673"/>
                </a:xfrm>
                <a:custGeom>
                  <a:rect b="b" l="l" r="r" t="t"/>
                  <a:pathLst>
                    <a:path extrusionOk="0" h="1870" w="2735">
                      <a:moveTo>
                        <a:pt x="84" y="0"/>
                      </a:moveTo>
                      <a:cubicBezTo>
                        <a:pt x="84" y="0"/>
                        <a:pt x="56" y="0"/>
                        <a:pt x="56" y="28"/>
                      </a:cubicBezTo>
                      <a:cubicBezTo>
                        <a:pt x="0" y="56"/>
                        <a:pt x="56" y="84"/>
                        <a:pt x="56" y="84"/>
                      </a:cubicBezTo>
                      <a:cubicBezTo>
                        <a:pt x="56" y="84"/>
                        <a:pt x="1507" y="1256"/>
                        <a:pt x="2651" y="1870"/>
                      </a:cubicBezTo>
                      <a:lnTo>
                        <a:pt x="2706" y="1870"/>
                      </a:lnTo>
                      <a:cubicBezTo>
                        <a:pt x="2734" y="1870"/>
                        <a:pt x="2734" y="1870"/>
                        <a:pt x="2734" y="1842"/>
                      </a:cubicBezTo>
                      <a:cubicBezTo>
                        <a:pt x="2734" y="1814"/>
                        <a:pt x="2734" y="1758"/>
                        <a:pt x="2706" y="1758"/>
                      </a:cubicBezTo>
                      <a:cubicBezTo>
                        <a:pt x="1590" y="1144"/>
                        <a:pt x="168" y="0"/>
                        <a:pt x="84" y="0"/>
                      </a:cubicBezTo>
                      <a:cubicBezTo>
                        <a:pt x="112" y="0"/>
                        <a:pt x="112" y="0"/>
                        <a:pt x="84" y="0"/>
                      </a:cubicBezTo>
                      <a:close/>
                    </a:path>
                  </a:pathLst>
                </a:custGeom>
                <a:solidFill>
                  <a:srgbClr val="9193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4"/>
                <p:cNvSpPr/>
                <p:nvPr/>
              </p:nvSpPr>
              <p:spPr>
                <a:xfrm>
                  <a:off x="7955638" y="2792733"/>
                  <a:ext cx="157264" cy="41423"/>
                </a:xfrm>
                <a:custGeom>
                  <a:rect b="b" l="l" r="r" t="t"/>
                  <a:pathLst>
                    <a:path extrusionOk="0" h="1256" w="4744">
                      <a:moveTo>
                        <a:pt x="1" y="0"/>
                      </a:moveTo>
                      <a:lnTo>
                        <a:pt x="112" y="1256"/>
                      </a:lnTo>
                      <a:cubicBezTo>
                        <a:pt x="1647" y="1172"/>
                        <a:pt x="3237" y="1061"/>
                        <a:pt x="4716" y="642"/>
                      </a:cubicBezTo>
                      <a:lnTo>
                        <a:pt x="4744" y="56"/>
                      </a:lnTo>
                      <a:close/>
                    </a:path>
                  </a:pathLst>
                </a:custGeom>
                <a:solidFill>
                  <a:srgbClr val="C9885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7959350" y="2813908"/>
                  <a:ext cx="152623" cy="110450"/>
                </a:xfrm>
                <a:custGeom>
                  <a:rect b="b" l="l" r="r" t="t"/>
                  <a:pathLst>
                    <a:path extrusionOk="0" h="3349" w="4604">
                      <a:moveTo>
                        <a:pt x="4604" y="0"/>
                      </a:moveTo>
                      <a:cubicBezTo>
                        <a:pt x="3097" y="419"/>
                        <a:pt x="1535" y="474"/>
                        <a:pt x="0" y="614"/>
                      </a:cubicBezTo>
                      <a:lnTo>
                        <a:pt x="168" y="2902"/>
                      </a:lnTo>
                      <a:cubicBezTo>
                        <a:pt x="168" y="2902"/>
                        <a:pt x="1033" y="3348"/>
                        <a:pt x="2372" y="3348"/>
                      </a:cubicBezTo>
                      <a:cubicBezTo>
                        <a:pt x="2958" y="3348"/>
                        <a:pt x="3627" y="3264"/>
                        <a:pt x="4353" y="2985"/>
                      </a:cubicBezTo>
                      <a:close/>
                    </a:path>
                  </a:pathLst>
                </a:custGeom>
                <a:solidFill>
                  <a:srgbClr val="DE9D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396;p4"/>
                <p:cNvSpPr/>
                <p:nvPr/>
              </p:nvSpPr>
              <p:spPr>
                <a:xfrm>
                  <a:off x="7951958" y="2781685"/>
                  <a:ext cx="164656" cy="33178"/>
                </a:xfrm>
                <a:custGeom>
                  <a:rect b="b" l="l" r="r" t="t"/>
                  <a:pathLst>
                    <a:path extrusionOk="0" h="1006" w="4967">
                      <a:moveTo>
                        <a:pt x="0" y="1"/>
                      </a:moveTo>
                      <a:lnTo>
                        <a:pt x="0" y="754"/>
                      </a:lnTo>
                      <a:cubicBezTo>
                        <a:pt x="0" y="754"/>
                        <a:pt x="977" y="1005"/>
                        <a:pt x="2539" y="1005"/>
                      </a:cubicBezTo>
                      <a:cubicBezTo>
                        <a:pt x="3237" y="1005"/>
                        <a:pt x="4046" y="977"/>
                        <a:pt x="4966" y="838"/>
                      </a:cubicBezTo>
                      <a:lnTo>
                        <a:pt x="4966" y="29"/>
                      </a:lnTo>
                      <a:cubicBezTo>
                        <a:pt x="4966" y="29"/>
                        <a:pt x="4269" y="196"/>
                        <a:pt x="2790" y="196"/>
                      </a:cubicBezTo>
                      <a:cubicBezTo>
                        <a:pt x="2037" y="168"/>
                        <a:pt x="1116" y="140"/>
                        <a:pt x="0" y="1"/>
                      </a:cubicBezTo>
                      <a:close/>
                    </a:path>
                  </a:pathLst>
                </a:custGeom>
                <a:solidFill>
                  <a:srgbClr val="DE9D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7" name="Google Shape;397;p4"/>
            <p:cNvGrpSpPr/>
            <p:nvPr/>
          </p:nvGrpSpPr>
          <p:grpSpPr>
            <a:xfrm>
              <a:off x="3632165" y="8067832"/>
              <a:ext cx="1147827" cy="1909332"/>
              <a:chOff x="7917717" y="3011731"/>
              <a:chExt cx="551231" cy="717740"/>
            </a:xfrm>
          </p:grpSpPr>
          <p:sp>
            <p:nvSpPr>
              <p:cNvPr id="398" name="Google Shape;398;p4"/>
              <p:cNvSpPr/>
              <p:nvPr/>
            </p:nvSpPr>
            <p:spPr>
              <a:xfrm>
                <a:off x="7955200" y="3619021"/>
                <a:ext cx="490189" cy="110450"/>
              </a:xfrm>
              <a:custGeom>
                <a:rect b="b" l="l" r="r" t="t"/>
                <a:pathLst>
                  <a:path extrusionOk="0" h="3349" w="14787">
                    <a:moveTo>
                      <a:pt x="7394" y="1"/>
                    </a:moveTo>
                    <a:cubicBezTo>
                      <a:pt x="3320" y="1"/>
                      <a:pt x="0" y="726"/>
                      <a:pt x="0" y="1675"/>
                    </a:cubicBezTo>
                    <a:cubicBezTo>
                      <a:pt x="0" y="2623"/>
                      <a:pt x="3320" y="3349"/>
                      <a:pt x="7394" y="3349"/>
                    </a:cubicBezTo>
                    <a:cubicBezTo>
                      <a:pt x="11467" y="3349"/>
                      <a:pt x="14787" y="2568"/>
                      <a:pt x="14787" y="1675"/>
                    </a:cubicBezTo>
                    <a:cubicBezTo>
                      <a:pt x="14787" y="726"/>
                      <a:pt x="11467" y="1"/>
                      <a:pt x="7394" y="1"/>
                    </a:cubicBezTo>
                    <a:close/>
                  </a:path>
                </a:pathLst>
              </a:custGeom>
              <a:solidFill>
                <a:srgbClr val="DDD1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8056440" y="3434093"/>
                <a:ext cx="292284" cy="37729"/>
              </a:xfrm>
              <a:custGeom>
                <a:rect b="b" l="l" r="r" t="t"/>
                <a:pathLst>
                  <a:path extrusionOk="0" h="1144" w="8817">
                    <a:moveTo>
                      <a:pt x="4186" y="0"/>
                    </a:moveTo>
                    <a:cubicBezTo>
                      <a:pt x="1591" y="0"/>
                      <a:pt x="1" y="140"/>
                      <a:pt x="1" y="140"/>
                    </a:cubicBezTo>
                    <a:lnTo>
                      <a:pt x="168" y="753"/>
                    </a:lnTo>
                    <a:lnTo>
                      <a:pt x="8650" y="1144"/>
                    </a:lnTo>
                    <a:lnTo>
                      <a:pt x="8817" y="168"/>
                    </a:lnTo>
                    <a:cubicBezTo>
                      <a:pt x="7031" y="28"/>
                      <a:pt x="5469" y="0"/>
                      <a:pt x="4186" y="0"/>
                    </a:cubicBezTo>
                    <a:close/>
                  </a:path>
                </a:pathLst>
              </a:custGeom>
              <a:solidFill>
                <a:srgbClr val="CE8C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8162812" y="3011731"/>
                <a:ext cx="153551" cy="311958"/>
              </a:xfrm>
              <a:custGeom>
                <a:rect b="b" l="l" r="r" t="t"/>
                <a:pathLst>
                  <a:path extrusionOk="0" h="9459" w="4632">
                    <a:moveTo>
                      <a:pt x="3488" y="0"/>
                    </a:moveTo>
                    <a:lnTo>
                      <a:pt x="3488" y="0"/>
                    </a:lnTo>
                    <a:cubicBezTo>
                      <a:pt x="0" y="4353"/>
                      <a:pt x="1284" y="9458"/>
                      <a:pt x="1284" y="9458"/>
                    </a:cubicBezTo>
                    <a:cubicBezTo>
                      <a:pt x="4631" y="4883"/>
                      <a:pt x="3488" y="0"/>
                      <a:pt x="3488" y="0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8065689" y="3073374"/>
                <a:ext cx="160976" cy="287124"/>
              </a:xfrm>
              <a:custGeom>
                <a:rect b="b" l="l" r="r" t="t"/>
                <a:pathLst>
                  <a:path extrusionOk="0" h="8706" w="4856">
                    <a:moveTo>
                      <a:pt x="308" y="1"/>
                    </a:moveTo>
                    <a:cubicBezTo>
                      <a:pt x="1" y="5357"/>
                      <a:pt x="3516" y="8705"/>
                      <a:pt x="3516" y="8705"/>
                    </a:cubicBezTo>
                    <a:cubicBezTo>
                      <a:pt x="4855" y="3907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8218301" y="3099132"/>
                <a:ext cx="139661" cy="245701"/>
              </a:xfrm>
              <a:custGeom>
                <a:rect b="b" l="l" r="r" t="t"/>
                <a:pathLst>
                  <a:path extrusionOk="0" h="7450" w="4213">
                    <a:moveTo>
                      <a:pt x="4213" y="1"/>
                    </a:moveTo>
                    <a:lnTo>
                      <a:pt x="4213" y="1"/>
                    </a:lnTo>
                    <a:cubicBezTo>
                      <a:pt x="0" y="2233"/>
                      <a:pt x="670" y="7450"/>
                      <a:pt x="670" y="7450"/>
                    </a:cubicBezTo>
                    <a:cubicBezTo>
                      <a:pt x="3767" y="4604"/>
                      <a:pt x="4213" y="1"/>
                      <a:pt x="4213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7917717" y="3164469"/>
                <a:ext cx="231254" cy="206158"/>
              </a:xfrm>
              <a:custGeom>
                <a:rect b="b" l="l" r="r" t="t"/>
                <a:pathLst>
                  <a:path extrusionOk="0" h="6251" w="6976">
                    <a:moveTo>
                      <a:pt x="1" y="1"/>
                    </a:moveTo>
                    <a:cubicBezTo>
                      <a:pt x="1" y="1"/>
                      <a:pt x="531" y="5329"/>
                      <a:pt x="6027" y="6250"/>
                    </a:cubicBezTo>
                    <a:cubicBezTo>
                      <a:pt x="6027" y="6250"/>
                      <a:pt x="6976" y="1842"/>
                      <a:pt x="1" y="1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7955638" y="3206817"/>
                <a:ext cx="199828" cy="354271"/>
              </a:xfrm>
              <a:custGeom>
                <a:rect b="b" l="l" r="r" t="t"/>
                <a:pathLst>
                  <a:path extrusionOk="0" h="10742" w="6028">
                    <a:moveTo>
                      <a:pt x="168" y="0"/>
                    </a:moveTo>
                    <a:cubicBezTo>
                      <a:pt x="140" y="0"/>
                      <a:pt x="85" y="56"/>
                      <a:pt x="29" y="84"/>
                    </a:cubicBezTo>
                    <a:cubicBezTo>
                      <a:pt x="1" y="140"/>
                      <a:pt x="1" y="251"/>
                      <a:pt x="85" y="279"/>
                    </a:cubicBezTo>
                    <a:cubicBezTo>
                      <a:pt x="112" y="335"/>
                      <a:pt x="3795" y="2874"/>
                      <a:pt x="4744" y="5078"/>
                    </a:cubicBezTo>
                    <a:cubicBezTo>
                      <a:pt x="5692" y="7226"/>
                      <a:pt x="5748" y="10574"/>
                      <a:pt x="5748" y="10602"/>
                    </a:cubicBezTo>
                    <a:cubicBezTo>
                      <a:pt x="5748" y="10685"/>
                      <a:pt x="5832" y="10741"/>
                      <a:pt x="5888" y="10741"/>
                    </a:cubicBezTo>
                    <a:lnTo>
                      <a:pt x="5888" y="10741"/>
                    </a:lnTo>
                    <a:cubicBezTo>
                      <a:pt x="5971" y="10741"/>
                      <a:pt x="6027" y="10685"/>
                      <a:pt x="6027" y="10602"/>
                    </a:cubicBezTo>
                    <a:cubicBezTo>
                      <a:pt x="6027" y="10462"/>
                      <a:pt x="5971" y="7198"/>
                      <a:pt x="5023" y="4966"/>
                    </a:cubicBezTo>
                    <a:cubicBezTo>
                      <a:pt x="4046" y="2734"/>
                      <a:pt x="419" y="195"/>
                      <a:pt x="252" y="84"/>
                    </a:cubicBezTo>
                    <a:cubicBezTo>
                      <a:pt x="224" y="0"/>
                      <a:pt x="168" y="0"/>
                      <a:pt x="168" y="0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8102682" y="3151606"/>
                <a:ext cx="87914" cy="323897"/>
              </a:xfrm>
              <a:custGeom>
                <a:rect b="b" l="l" r="r" t="t"/>
                <a:pathLst>
                  <a:path extrusionOk="0" h="9821" w="2652">
                    <a:moveTo>
                      <a:pt x="168" y="0"/>
                    </a:moveTo>
                    <a:lnTo>
                      <a:pt x="84" y="0"/>
                    </a:lnTo>
                    <a:cubicBezTo>
                      <a:pt x="29" y="56"/>
                      <a:pt x="1" y="140"/>
                      <a:pt x="29" y="223"/>
                    </a:cubicBezTo>
                    <a:cubicBezTo>
                      <a:pt x="57" y="251"/>
                      <a:pt x="2177" y="4687"/>
                      <a:pt x="2261" y="6361"/>
                    </a:cubicBezTo>
                    <a:cubicBezTo>
                      <a:pt x="2372" y="8035"/>
                      <a:pt x="2261" y="9681"/>
                      <a:pt x="2261" y="9681"/>
                    </a:cubicBezTo>
                    <a:cubicBezTo>
                      <a:pt x="2261" y="9737"/>
                      <a:pt x="2316" y="9821"/>
                      <a:pt x="2400" y="9821"/>
                    </a:cubicBezTo>
                    <a:lnTo>
                      <a:pt x="2400" y="9821"/>
                    </a:lnTo>
                    <a:cubicBezTo>
                      <a:pt x="2456" y="9821"/>
                      <a:pt x="2540" y="9737"/>
                      <a:pt x="2540" y="9681"/>
                    </a:cubicBezTo>
                    <a:cubicBezTo>
                      <a:pt x="2540" y="9681"/>
                      <a:pt x="2651" y="8007"/>
                      <a:pt x="2540" y="6333"/>
                    </a:cubicBezTo>
                    <a:cubicBezTo>
                      <a:pt x="2428" y="4603"/>
                      <a:pt x="336" y="251"/>
                      <a:pt x="280" y="84"/>
                    </a:cubicBezTo>
                    <a:cubicBezTo>
                      <a:pt x="280" y="0"/>
                      <a:pt x="196" y="0"/>
                      <a:pt x="168" y="0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8194236" y="3031058"/>
                <a:ext cx="83273" cy="430653"/>
              </a:xfrm>
              <a:custGeom>
                <a:rect b="b" l="l" r="r" t="t"/>
                <a:pathLst>
                  <a:path extrusionOk="0" h="13058" w="2512">
                    <a:moveTo>
                      <a:pt x="2372" y="0"/>
                    </a:moveTo>
                    <a:cubicBezTo>
                      <a:pt x="2316" y="0"/>
                      <a:pt x="2261" y="28"/>
                      <a:pt x="2261" y="84"/>
                    </a:cubicBezTo>
                    <a:cubicBezTo>
                      <a:pt x="2261" y="112"/>
                      <a:pt x="894" y="3209"/>
                      <a:pt x="447" y="5748"/>
                    </a:cubicBezTo>
                    <a:cubicBezTo>
                      <a:pt x="1" y="8314"/>
                      <a:pt x="503" y="12918"/>
                      <a:pt x="503" y="12945"/>
                    </a:cubicBezTo>
                    <a:cubicBezTo>
                      <a:pt x="503" y="13001"/>
                      <a:pt x="587" y="13057"/>
                      <a:pt x="615" y="13057"/>
                    </a:cubicBezTo>
                    <a:lnTo>
                      <a:pt x="615" y="13057"/>
                    </a:lnTo>
                    <a:cubicBezTo>
                      <a:pt x="698" y="13057"/>
                      <a:pt x="726" y="12973"/>
                      <a:pt x="726" y="12918"/>
                    </a:cubicBezTo>
                    <a:cubicBezTo>
                      <a:pt x="726" y="12862"/>
                      <a:pt x="196" y="8314"/>
                      <a:pt x="642" y="5803"/>
                    </a:cubicBezTo>
                    <a:cubicBezTo>
                      <a:pt x="1089" y="3292"/>
                      <a:pt x="2428" y="224"/>
                      <a:pt x="2456" y="168"/>
                    </a:cubicBezTo>
                    <a:cubicBezTo>
                      <a:pt x="2512" y="112"/>
                      <a:pt x="2456" y="28"/>
                      <a:pt x="2400" y="0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8217373" y="3117536"/>
                <a:ext cx="127661" cy="372674"/>
              </a:xfrm>
              <a:custGeom>
                <a:rect b="b" l="l" r="r" t="t"/>
                <a:pathLst>
                  <a:path extrusionOk="0" h="11300" w="3851">
                    <a:moveTo>
                      <a:pt x="3767" y="1"/>
                    </a:moveTo>
                    <a:cubicBezTo>
                      <a:pt x="3711" y="1"/>
                      <a:pt x="3683" y="29"/>
                      <a:pt x="3655" y="57"/>
                    </a:cubicBezTo>
                    <a:cubicBezTo>
                      <a:pt x="3627" y="112"/>
                      <a:pt x="1116" y="3823"/>
                      <a:pt x="558" y="6892"/>
                    </a:cubicBezTo>
                    <a:cubicBezTo>
                      <a:pt x="0" y="10017"/>
                      <a:pt x="56" y="11160"/>
                      <a:pt x="56" y="11188"/>
                    </a:cubicBezTo>
                    <a:cubicBezTo>
                      <a:pt x="56" y="11272"/>
                      <a:pt x="140" y="11300"/>
                      <a:pt x="168" y="11300"/>
                    </a:cubicBezTo>
                    <a:lnTo>
                      <a:pt x="168" y="11300"/>
                    </a:lnTo>
                    <a:cubicBezTo>
                      <a:pt x="223" y="11300"/>
                      <a:pt x="279" y="11216"/>
                      <a:pt x="279" y="11160"/>
                    </a:cubicBezTo>
                    <a:cubicBezTo>
                      <a:pt x="279" y="11160"/>
                      <a:pt x="196" y="9961"/>
                      <a:pt x="754" y="6948"/>
                    </a:cubicBezTo>
                    <a:cubicBezTo>
                      <a:pt x="1312" y="3907"/>
                      <a:pt x="3795" y="196"/>
                      <a:pt x="3822" y="168"/>
                    </a:cubicBezTo>
                    <a:cubicBezTo>
                      <a:pt x="3850" y="112"/>
                      <a:pt x="3850" y="29"/>
                      <a:pt x="3795" y="1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8222909" y="3170010"/>
                <a:ext cx="246039" cy="219911"/>
              </a:xfrm>
              <a:custGeom>
                <a:rect b="b" l="l" r="r" t="t"/>
                <a:pathLst>
                  <a:path extrusionOk="0" h="6668" w="7422">
                    <a:moveTo>
                      <a:pt x="7422" y="0"/>
                    </a:moveTo>
                    <a:lnTo>
                      <a:pt x="7422" y="0"/>
                    </a:lnTo>
                    <a:cubicBezTo>
                      <a:pt x="1" y="1953"/>
                      <a:pt x="1005" y="6668"/>
                      <a:pt x="1005" y="6668"/>
                    </a:cubicBezTo>
                    <a:cubicBezTo>
                      <a:pt x="6864" y="5691"/>
                      <a:pt x="7422" y="0"/>
                      <a:pt x="7422" y="0"/>
                    </a:cubicBezTo>
                    <a:close/>
                  </a:path>
                </a:pathLst>
              </a:custGeom>
              <a:solidFill>
                <a:srgbClr val="666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8238621" y="3194845"/>
                <a:ext cx="200756" cy="315619"/>
              </a:xfrm>
              <a:custGeom>
                <a:rect b="b" l="l" r="r" t="t"/>
                <a:pathLst>
                  <a:path extrusionOk="0" h="9570" w="6056">
                    <a:moveTo>
                      <a:pt x="5860" y="0"/>
                    </a:moveTo>
                    <a:cubicBezTo>
                      <a:pt x="5832" y="0"/>
                      <a:pt x="5832" y="0"/>
                      <a:pt x="5804" y="28"/>
                    </a:cubicBezTo>
                    <a:cubicBezTo>
                      <a:pt x="5637" y="140"/>
                      <a:pt x="1201" y="3013"/>
                      <a:pt x="392" y="5887"/>
                    </a:cubicBezTo>
                    <a:cubicBezTo>
                      <a:pt x="1" y="7728"/>
                      <a:pt x="140" y="9430"/>
                      <a:pt x="140" y="9430"/>
                    </a:cubicBezTo>
                    <a:cubicBezTo>
                      <a:pt x="140" y="9514"/>
                      <a:pt x="224" y="9570"/>
                      <a:pt x="280" y="9570"/>
                    </a:cubicBezTo>
                    <a:lnTo>
                      <a:pt x="280" y="9570"/>
                    </a:lnTo>
                    <a:cubicBezTo>
                      <a:pt x="364" y="9570"/>
                      <a:pt x="419" y="9514"/>
                      <a:pt x="419" y="9430"/>
                    </a:cubicBezTo>
                    <a:cubicBezTo>
                      <a:pt x="419" y="9430"/>
                      <a:pt x="280" y="7756"/>
                      <a:pt x="671" y="5943"/>
                    </a:cubicBezTo>
                    <a:cubicBezTo>
                      <a:pt x="1452" y="3209"/>
                      <a:pt x="5888" y="307"/>
                      <a:pt x="5971" y="279"/>
                    </a:cubicBezTo>
                    <a:cubicBezTo>
                      <a:pt x="6055" y="224"/>
                      <a:pt x="6055" y="140"/>
                      <a:pt x="5999" y="84"/>
                    </a:cubicBezTo>
                    <a:cubicBezTo>
                      <a:pt x="5971" y="28"/>
                      <a:pt x="5916" y="0"/>
                      <a:pt x="5860" y="0"/>
                    </a:cubicBezTo>
                    <a:close/>
                  </a:path>
                </a:pathLst>
              </a:custGeom>
              <a:solidFill>
                <a:srgbClr val="9193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8062009" y="3458928"/>
                <a:ext cx="281178" cy="72721"/>
              </a:xfrm>
              <a:custGeom>
                <a:rect b="b" l="l" r="r" t="t"/>
                <a:pathLst>
                  <a:path extrusionOk="0" h="2205" w="8482">
                    <a:moveTo>
                      <a:pt x="0" y="0"/>
                    </a:moveTo>
                    <a:lnTo>
                      <a:pt x="168" y="2204"/>
                    </a:lnTo>
                    <a:cubicBezTo>
                      <a:pt x="2930" y="1981"/>
                      <a:pt x="5747" y="1842"/>
                      <a:pt x="8370" y="1116"/>
                    </a:cubicBezTo>
                    <a:lnTo>
                      <a:pt x="8482" y="84"/>
                    </a:lnTo>
                    <a:close/>
                  </a:path>
                </a:pathLst>
              </a:custGeom>
              <a:solidFill>
                <a:srgbClr val="CE8C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8069401" y="3495736"/>
                <a:ext cx="271001" cy="194186"/>
              </a:xfrm>
              <a:custGeom>
                <a:rect b="b" l="l" r="r" t="t"/>
                <a:pathLst>
                  <a:path extrusionOk="0" h="5888" w="8175">
                    <a:moveTo>
                      <a:pt x="8175" y="0"/>
                    </a:moveTo>
                    <a:lnTo>
                      <a:pt x="8175" y="0"/>
                    </a:lnTo>
                    <a:cubicBezTo>
                      <a:pt x="5524" y="782"/>
                      <a:pt x="2707" y="921"/>
                      <a:pt x="0" y="1088"/>
                    </a:cubicBezTo>
                    <a:lnTo>
                      <a:pt x="335" y="5106"/>
                    </a:lnTo>
                    <a:cubicBezTo>
                      <a:pt x="335" y="5106"/>
                      <a:pt x="1870" y="5887"/>
                      <a:pt x="4241" y="5887"/>
                    </a:cubicBezTo>
                    <a:cubicBezTo>
                      <a:pt x="5301" y="5887"/>
                      <a:pt x="6473" y="5748"/>
                      <a:pt x="7756" y="5301"/>
                    </a:cubicBezTo>
                    <a:close/>
                  </a:path>
                </a:pathLst>
              </a:custGeom>
              <a:solidFill>
                <a:srgbClr val="DE9D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8056440" y="3438678"/>
                <a:ext cx="292284" cy="58012"/>
              </a:xfrm>
              <a:custGeom>
                <a:rect b="b" l="l" r="r" t="t"/>
                <a:pathLst>
                  <a:path extrusionOk="0" h="1759" w="8817">
                    <a:moveTo>
                      <a:pt x="1" y="1"/>
                    </a:moveTo>
                    <a:lnTo>
                      <a:pt x="1" y="1340"/>
                    </a:lnTo>
                    <a:cubicBezTo>
                      <a:pt x="1" y="1340"/>
                      <a:pt x="1703" y="1758"/>
                      <a:pt x="4520" y="1758"/>
                    </a:cubicBezTo>
                    <a:cubicBezTo>
                      <a:pt x="5776" y="1758"/>
                      <a:pt x="7227" y="1702"/>
                      <a:pt x="8817" y="1451"/>
                    </a:cubicBezTo>
                    <a:lnTo>
                      <a:pt x="8817" y="1"/>
                    </a:lnTo>
                    <a:cubicBezTo>
                      <a:pt x="8817" y="1"/>
                      <a:pt x="7561" y="307"/>
                      <a:pt x="4939" y="307"/>
                    </a:cubicBezTo>
                    <a:cubicBezTo>
                      <a:pt x="3628" y="307"/>
                      <a:pt x="1982" y="224"/>
                      <a:pt x="1" y="1"/>
                    </a:cubicBezTo>
                    <a:close/>
                  </a:path>
                </a:pathLst>
              </a:custGeom>
              <a:solidFill>
                <a:srgbClr val="DE9D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180d1e0c15_2_12"/>
          <p:cNvSpPr txBox="1"/>
          <p:nvPr>
            <p:ph type="title"/>
          </p:nvPr>
        </p:nvSpPr>
        <p:spPr>
          <a:xfrm>
            <a:off x="1016000" y="606700"/>
            <a:ext cx="86391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Readex Pro Medium"/>
                <a:ea typeface="Readex Pro Medium"/>
                <a:cs typeface="Readex Pro Medium"/>
                <a:sym typeface="Readex Pro Medium"/>
              </a:rPr>
              <a:t>Team Details</a:t>
            </a:r>
            <a:endParaRPr>
              <a:latin typeface="Readex Pro Medium"/>
              <a:ea typeface="Readex Pro Medium"/>
              <a:cs typeface="Readex Pro Medium"/>
              <a:sym typeface="Readex Pro Medium"/>
            </a:endParaRPr>
          </a:p>
        </p:txBody>
      </p:sp>
      <p:sp>
        <p:nvSpPr>
          <p:cNvPr id="418" name="Google Shape;418;g1180d1e0c15_2_12"/>
          <p:cNvSpPr txBox="1"/>
          <p:nvPr/>
        </p:nvSpPr>
        <p:spPr>
          <a:xfrm>
            <a:off x="1465334" y="8482001"/>
            <a:ext cx="30666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Charvi Chandekar</a:t>
            </a:r>
            <a:endParaRPr b="0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IV Sem AI</a:t>
            </a:r>
            <a:endParaRPr b="1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419" name="Google Shape;419;g1180d1e0c15_2_12"/>
          <p:cNvSpPr txBox="1"/>
          <p:nvPr/>
        </p:nvSpPr>
        <p:spPr>
          <a:xfrm>
            <a:off x="7513531" y="4218419"/>
            <a:ext cx="30666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Gaurav Patil</a:t>
            </a:r>
            <a:endParaRPr b="0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VI </a:t>
            </a:r>
            <a:r>
              <a:rPr lang="en-US" sz="2300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Sem </a:t>
            </a: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AI</a:t>
            </a:r>
            <a:endParaRPr b="0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420" name="Google Shape;420;g1180d1e0c15_2_12"/>
          <p:cNvSpPr txBox="1"/>
          <p:nvPr/>
        </p:nvSpPr>
        <p:spPr>
          <a:xfrm>
            <a:off x="1579650" y="4253650"/>
            <a:ext cx="30666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Ashish Kotecha</a:t>
            </a:r>
            <a:endParaRPr b="0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VI Sem AI</a:t>
            </a:r>
            <a:endParaRPr b="0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421" name="Google Shape;421;g1180d1e0c15_2_12"/>
          <p:cNvSpPr txBox="1"/>
          <p:nvPr/>
        </p:nvSpPr>
        <p:spPr>
          <a:xfrm>
            <a:off x="7305475" y="5164325"/>
            <a:ext cx="348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patili_gaurav.ai@ghrce.raisoni.net</a:t>
            </a:r>
            <a:endParaRPr b="0" i="0" sz="16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422" name="Google Shape;422;g1180d1e0c15_2_12"/>
          <p:cNvSpPr txBox="1"/>
          <p:nvPr/>
        </p:nvSpPr>
        <p:spPr>
          <a:xfrm>
            <a:off x="1223701" y="5199550"/>
            <a:ext cx="377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kotecha_ashish.ai@ghrce.raisoni.net</a:t>
            </a:r>
            <a:endParaRPr b="0" i="0" sz="16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423" name="Google Shape;423;g1180d1e0c15_2_12"/>
          <p:cNvSpPr txBox="1"/>
          <p:nvPr/>
        </p:nvSpPr>
        <p:spPr>
          <a:xfrm>
            <a:off x="1223700" y="9435800"/>
            <a:ext cx="388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charvi.chandekar.ai@ghrce.raisoni.net</a:t>
            </a:r>
            <a:endParaRPr b="0" i="0" sz="16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424" name="Google Shape;424;g1180d1e0c15_2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1075" y="1906925"/>
            <a:ext cx="2311500" cy="231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5" name="Google Shape;425;g1180d1e0c15_2_12"/>
          <p:cNvPicPr preferRelativeResize="0"/>
          <p:nvPr/>
        </p:nvPicPr>
        <p:blipFill rotWithShape="1">
          <a:blip r:embed="rId4">
            <a:alphaModFix/>
          </a:blip>
          <a:srcRect b="0" l="0" r="0" t="16289"/>
          <a:stretch/>
        </p:blipFill>
        <p:spPr>
          <a:xfrm>
            <a:off x="2013000" y="1991500"/>
            <a:ext cx="2199900" cy="214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6" name="Google Shape;426;g1180d1e0c15_2_12"/>
          <p:cNvPicPr preferRelativeResize="0"/>
          <p:nvPr/>
        </p:nvPicPr>
        <p:blipFill rotWithShape="1">
          <a:blip r:embed="rId5">
            <a:alphaModFix/>
          </a:blip>
          <a:srcRect b="37971" l="0" r="0" t="0"/>
          <a:stretch/>
        </p:blipFill>
        <p:spPr>
          <a:xfrm>
            <a:off x="1898675" y="6257450"/>
            <a:ext cx="2199900" cy="2146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27" name="Google Shape;427;g1180d1e0c15_2_12"/>
          <p:cNvGrpSpPr/>
          <p:nvPr/>
        </p:nvGrpSpPr>
        <p:grpSpPr>
          <a:xfrm>
            <a:off x="13091450" y="1906821"/>
            <a:ext cx="4089300" cy="3668018"/>
            <a:chOff x="7002177" y="5976909"/>
            <a:chExt cx="4089300" cy="3502691"/>
          </a:xfrm>
        </p:grpSpPr>
        <p:sp>
          <p:nvSpPr>
            <p:cNvPr id="428" name="Google Shape;428;g1180d1e0c15_2_12"/>
            <p:cNvSpPr txBox="1"/>
            <p:nvPr/>
          </p:nvSpPr>
          <p:spPr>
            <a:xfrm>
              <a:off x="7513523" y="8194696"/>
              <a:ext cx="3066600" cy="9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666666"/>
                  </a:solidFill>
                  <a:latin typeface="Readex Pro"/>
                  <a:ea typeface="Readex Pro"/>
                  <a:cs typeface="Readex Pro"/>
                  <a:sym typeface="Readex Pro"/>
                </a:rPr>
                <a:t>Atharva Deolalikar</a:t>
              </a:r>
              <a:endParaRPr b="0" i="0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666666"/>
                  </a:solidFill>
                  <a:latin typeface="Readex Pro"/>
                  <a:ea typeface="Readex Pro"/>
                  <a:cs typeface="Readex Pro"/>
                  <a:sym typeface="Readex Pro"/>
                </a:rPr>
                <a:t>VI Sem AI</a:t>
              </a:r>
              <a:endParaRPr b="0" i="0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endParaRPr>
            </a:p>
          </p:txBody>
        </p:sp>
        <p:sp>
          <p:nvSpPr>
            <p:cNvPr id="429" name="Google Shape;429;g1180d1e0c15_2_12"/>
            <p:cNvSpPr txBox="1"/>
            <p:nvPr/>
          </p:nvSpPr>
          <p:spPr>
            <a:xfrm>
              <a:off x="7002177" y="9068000"/>
              <a:ext cx="4089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666666"/>
                  </a:solidFill>
                  <a:latin typeface="Readex Pro"/>
                  <a:ea typeface="Readex Pro"/>
                  <a:cs typeface="Readex Pro"/>
                  <a:sym typeface="Readex Pro"/>
                </a:rPr>
                <a:t>deolalikar_atharva.ai@ghrce.raisoni.net</a:t>
              </a:r>
              <a:endParaRPr b="0" i="0" sz="1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endParaRPr>
            </a:p>
          </p:txBody>
        </p:sp>
        <p:pic>
          <p:nvPicPr>
            <p:cNvPr id="430" name="Google Shape;430;g1180d1e0c15_2_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46875" y="5976909"/>
              <a:ext cx="2199900" cy="21465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431" name="Google Shape;431;g1180d1e0c15_2_12"/>
          <p:cNvGrpSpPr/>
          <p:nvPr/>
        </p:nvGrpSpPr>
        <p:grpSpPr>
          <a:xfrm>
            <a:off x="7320300" y="6046963"/>
            <a:ext cx="3778500" cy="3819938"/>
            <a:chOff x="13408338" y="1810713"/>
            <a:chExt cx="3778500" cy="3819938"/>
          </a:xfrm>
        </p:grpSpPr>
        <p:sp>
          <p:nvSpPr>
            <p:cNvPr id="432" name="Google Shape;432;g1180d1e0c15_2_12"/>
            <p:cNvSpPr txBox="1"/>
            <p:nvPr/>
          </p:nvSpPr>
          <p:spPr>
            <a:xfrm>
              <a:off x="13616404" y="4253661"/>
              <a:ext cx="3066600" cy="9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666666"/>
                  </a:solidFill>
                  <a:latin typeface="Readex Pro"/>
                  <a:ea typeface="Readex Pro"/>
                  <a:cs typeface="Readex Pro"/>
                  <a:sym typeface="Readex Pro"/>
                </a:rPr>
                <a:t>Hrugved Kolhe</a:t>
              </a:r>
              <a:endParaRPr b="0" i="0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666666"/>
                  </a:solidFill>
                  <a:latin typeface="Readex Pro"/>
                  <a:ea typeface="Readex Pro"/>
                  <a:cs typeface="Readex Pro"/>
                  <a:sym typeface="Readex Pro"/>
                </a:rPr>
                <a:t>VI Sem AI</a:t>
              </a:r>
              <a:endParaRPr b="0" i="0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endParaRPr>
            </a:p>
          </p:txBody>
        </p:sp>
        <p:sp>
          <p:nvSpPr>
            <p:cNvPr id="433" name="Google Shape;433;g1180d1e0c15_2_12"/>
            <p:cNvSpPr txBox="1"/>
            <p:nvPr/>
          </p:nvSpPr>
          <p:spPr>
            <a:xfrm>
              <a:off x="13408338" y="5199550"/>
              <a:ext cx="3778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666666"/>
                  </a:solidFill>
                  <a:latin typeface="Readex Pro"/>
                  <a:ea typeface="Readex Pro"/>
                  <a:cs typeface="Readex Pro"/>
                  <a:sym typeface="Readex Pro"/>
                </a:rPr>
                <a:t>kolhe_hrugved.ai@ghrce.raisoni.net</a:t>
              </a:r>
              <a:endParaRPr b="0" i="0" sz="1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endParaRPr>
            </a:p>
          </p:txBody>
        </p:sp>
        <p:pic>
          <p:nvPicPr>
            <p:cNvPr id="434" name="Google Shape;434;g1180d1e0c15_2_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008900" y="1810713"/>
              <a:ext cx="2311501" cy="2311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5" name="Google Shape;435;g1180d1e0c15_2_12"/>
          <p:cNvSpPr txBox="1"/>
          <p:nvPr/>
        </p:nvSpPr>
        <p:spPr>
          <a:xfrm>
            <a:off x="13824448" y="8533146"/>
            <a:ext cx="30666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Khushboo Agnihotri</a:t>
            </a:r>
            <a:endParaRPr b="0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VI Sem CSE</a:t>
            </a:r>
            <a:endParaRPr b="0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436" name="Google Shape;436;g1180d1e0c15_2_12"/>
          <p:cNvSpPr txBox="1"/>
          <p:nvPr/>
        </p:nvSpPr>
        <p:spPr>
          <a:xfrm>
            <a:off x="13313100" y="9348550"/>
            <a:ext cx="426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agnihotri_khushboo.cs@ghrce.raisoni.net</a:t>
            </a:r>
            <a:endParaRPr b="0" i="0" sz="16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437" name="Google Shape;437;g1180d1e0c15_2_12"/>
          <p:cNvPicPr preferRelativeResize="0"/>
          <p:nvPr/>
        </p:nvPicPr>
        <p:blipFill rotWithShape="1">
          <a:blip r:embed="rId8">
            <a:alphaModFix/>
          </a:blip>
          <a:srcRect b="29512" l="0" r="0" t="7597"/>
          <a:stretch/>
        </p:blipFill>
        <p:spPr>
          <a:xfrm>
            <a:off x="14090325" y="6303413"/>
            <a:ext cx="2311500" cy="222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8" name="Google Shape;438;g1180d1e0c15_2_12"/>
          <p:cNvSpPr txBox="1"/>
          <p:nvPr/>
        </p:nvSpPr>
        <p:spPr>
          <a:xfrm>
            <a:off x="5002206" y="5718644"/>
            <a:ext cx="3066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666666"/>
                </a:solidFill>
                <a:latin typeface="Readex Pro"/>
                <a:ea typeface="Readex Pro"/>
                <a:cs typeface="Readex Pro"/>
                <a:sym typeface="Readex Pro"/>
              </a:rPr>
              <a:t>…</a:t>
            </a:r>
            <a:endParaRPr b="0" i="0" sz="2300" u="none" cap="none" strike="noStrike">
              <a:solidFill>
                <a:srgbClr val="666666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2022-02-26T02:50:52Z</dcterms:created>
  <dc:creator>Krushn Dayshmookh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2022-02-26T00:00:00Z</vt:filetime>
  </property>
</Properties>
</file>